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30228"/>
  <workbookPr codeName="ThisWorkbook"/>
  <mc:AlternateContent xmlns:mc="http://schemas.openxmlformats.org/markup-compatibility/2006">
    <mc:Choice Requires="x15">
      <x15ac:absPath xmlns:x15ac="http://schemas.microsoft.com/office/spreadsheetml/2010/11/ac" url="W:\Katalogi_współdzielone\Pliki_DN\SESJA\RT\RAPORTY PUBLICZNE\RTRS\2026\07-2026\"/>
    </mc:Choice>
  </mc:AlternateContent>
  <xr:revisionPtr revIDLastSave="0" documentId="8_{801E89FC-2543-40AA-88D6-7FB6A11B5872}" xr6:coauthVersionLast="47" xr6:coauthVersionMax="47" xr10:uidLastSave="{00000000-0000-0000-0000-000000000000}"/>
  <bookViews>
    <workbookView xWindow="30612" yWindow="-108" windowWidth="30936" windowHeight="16776" tabRatio="394" xr2:uid="{00000000-000D-0000-FFFF-FFFF00000000}"/>
  </bookViews>
  <sheets>
    <sheet name="STATYSTYKA" sheetId="4" r:id="rId1"/>
    <sheet name="PSZENICA" sheetId="1" r:id="rId2"/>
    <sheet name="ŻYTO" sheetId="6" r:id="rId3"/>
    <sheet name="KUKURYDZA" sheetId="8" r:id="rId4"/>
    <sheet name="RZEPAK" sheetId="9" r:id="rId5"/>
  </sheets>
  <definedNames>
    <definedName name="_xlnm.Print_Area" localSheetId="3">KUKURYDZA!$B$1:$K$62</definedName>
    <definedName name="_xlnm.Print_Area" localSheetId="1">PSZENICA!$B$1:$K$126</definedName>
    <definedName name="_xlnm.Print_Area" localSheetId="4">RZEPAK!$B$1:$K$62</definedName>
    <definedName name="_xlnm.Print_Area" localSheetId="0">STATYSTYKA!$A$1:$D$40</definedName>
    <definedName name="_xlnm.Print_Area" localSheetId="2">ŻYTO!$B$1:$K$80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193" uniqueCount="128">
  <si>
    <t>sesja /trading session</t>
  </si>
  <si>
    <t>kurs max [PLN] /max. price [PLN]</t>
  </si>
  <si>
    <t>kurs min [PLN] /min. price [PLN]</t>
  </si>
  <si>
    <t>wartość obrotu max [PLN] /max. value [PLN]</t>
  </si>
  <si>
    <t>wartość obrotu min [PLN] /min. value [PLN]</t>
  </si>
  <si>
    <t xml:space="preserve">STATYSTYKA SESJI RTRS /STATISTICS </t>
  </si>
  <si>
    <t>TGEpszPLB</t>
  </si>
  <si>
    <t>TGEpszPLC</t>
  </si>
  <si>
    <t>wolumen obrotu max [t] /max volume [t]</t>
  </si>
  <si>
    <t>wolumen obrotu min [t] /min. volume [t]</t>
  </si>
  <si>
    <t>całkowity wolumen obrotu [tony] /total volume  [t]</t>
  </si>
  <si>
    <t>wolumen obrotu od początku miesiąca [t] /total month-to-date volume [t]</t>
  </si>
  <si>
    <t>pszenica klasa C /wheat - class C</t>
  </si>
  <si>
    <t>pszenica klasa B /wheat - class B</t>
  </si>
  <si>
    <t>Notowania w systemie 
kursu jednolitego / fixing</t>
  </si>
  <si>
    <t>Notowania w systemie kursu jednolitego / fixing</t>
  </si>
  <si>
    <t xml:space="preserve">Instrumenty pszenica 
klasa B </t>
  </si>
  <si>
    <t>Instrumenty pszenica 
klasa C</t>
  </si>
  <si>
    <t>Wolumen 
/ volume         [t]</t>
  </si>
  <si>
    <t>Kurs 
/ price          [PLN]</t>
  </si>
  <si>
    <t>wartość obrotu
/ trade value [PLN]</t>
  </si>
  <si>
    <t>Kurs średni arytmetyczny /average arithmetic price [PLN]</t>
  </si>
  <si>
    <t>pszenica/wheat</t>
  </si>
  <si>
    <t>żyto/rye</t>
  </si>
  <si>
    <t>żyto</t>
  </si>
  <si>
    <t>TGEztoPLB</t>
  </si>
  <si>
    <t>TGEztoPLC</t>
  </si>
  <si>
    <t>żyto klasa B /rye - class B</t>
  </si>
  <si>
    <t>żyto klasa C /rye - class C</t>
  </si>
  <si>
    <t xml:space="preserve">Instrumenty żyto 
klasa B </t>
  </si>
  <si>
    <t>Instrumenty żyto 
klasa C</t>
  </si>
  <si>
    <t>kukurydza/corn</t>
  </si>
  <si>
    <t>TGEkukPLA</t>
  </si>
  <si>
    <t>kukurydza klasa A /corn - class A</t>
  </si>
  <si>
    <t xml:space="preserve">Instrumenty kukurydza 
klasa A </t>
  </si>
  <si>
    <t>Dzień sesji /Session Date:</t>
  </si>
  <si>
    <t>TGErzpPLA</t>
  </si>
  <si>
    <t>rzepak/canola</t>
  </si>
  <si>
    <t>rzepak klasa A /canola - class A</t>
  </si>
  <si>
    <t xml:space="preserve">Instrumenty rzepak 
klasa A </t>
  </si>
  <si>
    <t>PSZ_B_MAZ-01</t>
  </si>
  <si>
    <t>PSZ_C_MAZ-03</t>
  </si>
  <si>
    <t>PSZ_B_MAZ-02</t>
  </si>
  <si>
    <t>PSZ_C_MAZ-01</t>
  </si>
  <si>
    <t>PSZ_B_MAZ-03</t>
  </si>
  <si>
    <t>PSZ_C_MAZ-02</t>
  </si>
  <si>
    <t>PSZ_B_LBL-07</t>
  </si>
  <si>
    <t>PSZ_C_LBL-05</t>
  </si>
  <si>
    <t>PSZ_B_LBL-06</t>
  </si>
  <si>
    <t>PSZ_C_LBL-06</t>
  </si>
  <si>
    <t>PSZ_B_LBL-05</t>
  </si>
  <si>
    <t>PSZ_C_LBL-07</t>
  </si>
  <si>
    <t>PSZ_B_LBL-04</t>
  </si>
  <si>
    <t>PSZ_C_WLK-03</t>
  </si>
  <si>
    <t>PSZ_B_WLK-01</t>
  </si>
  <si>
    <t>PSZ_C_WLK-04</t>
  </si>
  <si>
    <t>PSZ_B_WLK-03</t>
  </si>
  <si>
    <t>PSZ_C_WLK-01</t>
  </si>
  <si>
    <t>PSZ_B_WLK-02</t>
  </si>
  <si>
    <t>PSZ_C_WLK-02</t>
  </si>
  <si>
    <t>PSZ_B_PDK-01</t>
  </si>
  <si>
    <t>PSZ_C_PDK-01</t>
  </si>
  <si>
    <t>PSZ_B_WMA-06</t>
  </si>
  <si>
    <t>PSZ_C_ZPO-02</t>
  </si>
  <si>
    <t>PSZ_B_WMA-05</t>
  </si>
  <si>
    <t>PSZ_C_ZPO-01</t>
  </si>
  <si>
    <t>PSZ_B_WMA-04</t>
  </si>
  <si>
    <t>PSZ_C_LBL-01</t>
  </si>
  <si>
    <t>PSZ_B_WMA-03</t>
  </si>
  <si>
    <t>PSZ_C_LBL-02</t>
  </si>
  <si>
    <t>PSZ_B_WMA-02</t>
  </si>
  <si>
    <t>PSZ_C_LBL-03</t>
  </si>
  <si>
    <t>PSZ_B_WMA-01</t>
  </si>
  <si>
    <t>PSZ_C_LBL-04</t>
  </si>
  <si>
    <t>PSZ_B_LBU-02</t>
  </si>
  <si>
    <t>PSZ_C_POM-02</t>
  </si>
  <si>
    <t>PSZ_B_LBU-01</t>
  </si>
  <si>
    <t>PSZ_C_POM-01</t>
  </si>
  <si>
    <t>PSZ_B_DLS-01</t>
  </si>
  <si>
    <t>PSZ_C_OPO-01</t>
  </si>
  <si>
    <t>PSZ_B_KUJ-01</t>
  </si>
  <si>
    <t>PSZ_C_PDL-01</t>
  </si>
  <si>
    <t>PSZ_B_KUJ-02</t>
  </si>
  <si>
    <t>PSZ_C_OPO-02</t>
  </si>
  <si>
    <t>PSZ_B_ZPO-01</t>
  </si>
  <si>
    <t>PSZ_C_LBU-01</t>
  </si>
  <si>
    <t>PSZ_B_WLK-04</t>
  </si>
  <si>
    <t>PSZ_C_LBU-02</t>
  </si>
  <si>
    <t>PSZ_B_ZPO-02</t>
  </si>
  <si>
    <t>PSZ_C_KUJ-01</t>
  </si>
  <si>
    <t>PSZ_B_LBL-03</t>
  </si>
  <si>
    <t>PSZ_C_DLS-01</t>
  </si>
  <si>
    <t>PSZ_B_LBL-02</t>
  </si>
  <si>
    <t>PSZ_C_KUJ-02</t>
  </si>
  <si>
    <t>PSZ_B_LBL-01</t>
  </si>
  <si>
    <t>PSZ_C_WMA-01</t>
  </si>
  <si>
    <t>PSZ_B_PDL-01</t>
  </si>
  <si>
    <t>PSZ_C_WMA-02</t>
  </si>
  <si>
    <t>PSZ_B_POM-02</t>
  </si>
  <si>
    <t>PSZ_C_WMA-03</t>
  </si>
  <si>
    <t>PSZ_B_POM-01</t>
  </si>
  <si>
    <t>PSZ_C_WMA-04</t>
  </si>
  <si>
    <t>PSZ_B_OPO-01</t>
  </si>
  <si>
    <t>PSZ_C_WMA-05</t>
  </si>
  <si>
    <t>PSZ_B_OPO-02</t>
  </si>
  <si>
    <t>PSZ_C_WMA-06</t>
  </si>
  <si>
    <t>ZTO_B_MAZ-01</t>
  </si>
  <si>
    <t>ZTO_C_MAZ-01</t>
  </si>
  <si>
    <t>ZTO_B_WLK-01</t>
  </si>
  <si>
    <t>ZTO_C_WLK-02</t>
  </si>
  <si>
    <t>ZTO_B_PDL-01</t>
  </si>
  <si>
    <t>ZTO_C_WLK-01</t>
  </si>
  <si>
    <t>ZTO_B_WLK-02</t>
  </si>
  <si>
    <t>ZTO_C_WMA-01</t>
  </si>
  <si>
    <t>ZTO_B_LBU-01</t>
  </si>
  <si>
    <t>ZTO_C_WMA-03</t>
  </si>
  <si>
    <t>ZTO_B_KUJ-02</t>
  </si>
  <si>
    <t>ZTO_C_WMA-02</t>
  </si>
  <si>
    <t>ZTO_B_LBL-01</t>
  </si>
  <si>
    <t>ZTO_C_KUJ-02</t>
  </si>
  <si>
    <t>ZTO_B_WMA-03</t>
  </si>
  <si>
    <t>ZTO_C_LBL-01</t>
  </si>
  <si>
    <t>ZTO_B_WMA-01</t>
  </si>
  <si>
    <t>ZTO_C_PDL-01</t>
  </si>
  <si>
    <t>ZTO_B_WMA-02</t>
  </si>
  <si>
    <t>ZTO_C_LBU-01</t>
  </si>
  <si>
    <t>KUK_A_WMA-03</t>
  </si>
  <si>
    <t>RZP_A_LBL-01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(&quot;zł&quot;* #,##0.00_);_(&quot;zł&quot;* \(#,##0.00\);_(&quot;zł&quot;* &quot;-&quot;??_);_(@_)"/>
    <numFmt numFmtId="164" formatCode="_-* #,##0.00\ _z_ł_-;\-* #,##0.00\ _z_ł_-;_-* &quot;-&quot;??\ _z_ł_-;_-@_-"/>
    <numFmt numFmtId="165" formatCode="#,##0.00;\-#,##0.00;\-??"/>
    <numFmt numFmtId="166" formatCode="d/m/yyyy"/>
    <numFmt numFmtId="167" formatCode="#,##0;\-#,##0;\-??"/>
    <numFmt numFmtId="168" formatCode="yyyy\-mm\-dd;@"/>
  </numFmts>
  <fonts count="27" x14ac:knownFonts="1">
    <font>
      <sz val="10"/>
      <name val="Arial CE"/>
      <charset val="238"/>
    </font>
    <font>
      <sz val="10"/>
      <name val="Arial CE"/>
      <charset val="238"/>
    </font>
    <font>
      <sz val="8"/>
      <name val="Arial CE"/>
      <charset val="238"/>
    </font>
    <font>
      <sz val="10"/>
      <name val="Arial"/>
      <family val="2"/>
      <charset val="238"/>
    </font>
    <font>
      <sz val="9.5"/>
      <name val="Arial"/>
      <family val="2"/>
      <charset val="238"/>
    </font>
    <font>
      <sz val="8"/>
      <name val="Arial"/>
      <family val="2"/>
      <charset val="238"/>
    </font>
    <font>
      <sz val="8"/>
      <color indexed="8"/>
      <name val="Arial"/>
      <family val="2"/>
      <charset val="238"/>
    </font>
    <font>
      <sz val="12"/>
      <name val="Arial"/>
      <family val="2"/>
      <charset val="238"/>
    </font>
    <font>
      <b/>
      <sz val="12"/>
      <color indexed="8"/>
      <name val="Arial"/>
      <family val="2"/>
      <charset val="238"/>
    </font>
    <font>
      <sz val="12"/>
      <color indexed="8"/>
      <name val="Arial"/>
      <family val="2"/>
      <charset val="238"/>
    </font>
    <font>
      <b/>
      <i/>
      <sz val="12"/>
      <color indexed="8"/>
      <name val="Arial"/>
      <family val="2"/>
      <charset val="238"/>
    </font>
    <font>
      <sz val="10"/>
      <color indexed="8"/>
      <name val="Arial"/>
      <family val="2"/>
      <charset val="238"/>
    </font>
    <font>
      <sz val="12"/>
      <color indexed="18"/>
      <name val="Arial"/>
      <family val="2"/>
      <charset val="238"/>
    </font>
    <font>
      <sz val="8"/>
      <color indexed="18"/>
      <name val="Arial"/>
      <family val="2"/>
      <charset val="238"/>
    </font>
    <font>
      <sz val="10"/>
      <color indexed="18"/>
      <name val="Arial"/>
      <family val="2"/>
      <charset val="238"/>
    </font>
    <font>
      <sz val="9.5"/>
      <color theme="1" tint="0.14999847407452621"/>
      <name val="Arial"/>
      <family val="2"/>
      <charset val="238"/>
    </font>
    <font>
      <sz val="14"/>
      <color indexed="18"/>
      <name val="Arial"/>
      <family val="2"/>
      <charset val="238"/>
    </font>
    <font>
      <sz val="12"/>
      <color theme="1" tint="0.14999847407452621"/>
      <name val="Verdana"/>
      <family val="2"/>
      <charset val="238"/>
    </font>
    <font>
      <sz val="12"/>
      <color indexed="18"/>
      <name val="Verdana"/>
      <family val="2"/>
      <charset val="238"/>
    </font>
    <font>
      <b/>
      <sz val="12"/>
      <name val="Verdana"/>
      <family val="2"/>
      <charset val="238"/>
    </font>
    <font>
      <i/>
      <sz val="12"/>
      <color indexed="18"/>
      <name val="Verdana"/>
      <family val="2"/>
      <charset val="238"/>
    </font>
    <font>
      <sz val="9"/>
      <color theme="1" tint="0.14999847407452621"/>
      <name val="Verdana"/>
      <family val="2"/>
      <charset val="238"/>
    </font>
    <font>
      <b/>
      <sz val="11"/>
      <name val="Verdana"/>
      <family val="2"/>
      <charset val="238"/>
    </font>
    <font>
      <sz val="8"/>
      <name val="Verdana"/>
      <family val="2"/>
      <charset val="238"/>
    </font>
    <font>
      <sz val="8"/>
      <color theme="1" tint="0.14999847407452621"/>
      <name val="Verdana"/>
      <family val="2"/>
      <charset val="238"/>
    </font>
    <font>
      <b/>
      <sz val="8"/>
      <name val="Verdana"/>
      <family val="2"/>
      <charset val="238"/>
    </font>
    <font>
      <b/>
      <sz val="9"/>
      <color theme="1" tint="0.14999847407452621"/>
      <name val="Verdana"/>
      <family val="2"/>
      <charset val="238"/>
    </font>
  </fonts>
  <fills count="5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rgb="FF86BC25"/>
        <bgColor indexed="64"/>
      </patternFill>
    </fill>
    <fill>
      <patternFill patternType="solid">
        <fgColor rgb="FFBDD67F"/>
        <bgColor indexed="64"/>
      </patternFill>
    </fill>
  </fills>
  <borders count="20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medium">
        <color auto="1"/>
      </top>
      <bottom/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/>
      <right/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</borders>
  <cellStyleXfs count="4">
    <xf numFmtId="0" fontId="0" fillId="0" borderId="0"/>
    <xf numFmtId="0" fontId="1" fillId="0" borderId="0"/>
    <xf numFmtId="44" fontId="1" fillId="0" borderId="0" applyFont="0" applyFill="0" applyBorder="0" applyAlignment="0" applyProtection="0"/>
    <xf numFmtId="164" fontId="1" fillId="0" borderId="0" applyFont="0" applyFill="0" applyBorder="0" applyAlignment="0" applyProtection="0"/>
  </cellStyleXfs>
  <cellXfs count="77">
    <xf numFmtId="0" fontId="0" fillId="0" borderId="0" xfId="0"/>
    <xf numFmtId="0" fontId="3" fillId="2" borderId="0" xfId="0" applyFont="1" applyFill="1"/>
    <xf numFmtId="0" fontId="15" fillId="2" borderId="0" xfId="0" applyFont="1" applyFill="1"/>
    <xf numFmtId="0" fontId="4" fillId="2" borderId="0" xfId="0" applyFont="1" applyFill="1"/>
    <xf numFmtId="0" fontId="3" fillId="0" borderId="0" xfId="0" applyFont="1"/>
    <xf numFmtId="0" fontId="5" fillId="2" borderId="0" xfId="0" applyFont="1" applyFill="1"/>
    <xf numFmtId="2" fontId="5" fillId="2" borderId="0" xfId="2" applyNumberFormat="1" applyFont="1" applyFill="1" applyAlignment="1">
      <alignment horizontal="right"/>
    </xf>
    <xf numFmtId="0" fontId="6" fillId="2" borderId="0" xfId="0" applyFont="1" applyFill="1"/>
    <xf numFmtId="2" fontId="6" fillId="2" borderId="0" xfId="2" applyNumberFormat="1" applyFont="1" applyFill="1" applyAlignment="1">
      <alignment horizontal="right"/>
    </xf>
    <xf numFmtId="0" fontId="7" fillId="0" borderId="0" xfId="0" applyFont="1"/>
    <xf numFmtId="0" fontId="8" fillId="2" borderId="0" xfId="0" applyFont="1" applyFill="1" applyAlignment="1">
      <alignment horizontal="right"/>
    </xf>
    <xf numFmtId="0" fontId="9" fillId="2" borderId="0" xfId="0" applyFont="1" applyFill="1"/>
    <xf numFmtId="0" fontId="10" fillId="2" borderId="0" xfId="0" applyFont="1" applyFill="1" applyAlignment="1">
      <alignment horizontal="right"/>
    </xf>
    <xf numFmtId="0" fontId="11" fillId="2" borderId="0" xfId="0" applyFont="1" applyFill="1"/>
    <xf numFmtId="2" fontId="9" fillId="2" borderId="0" xfId="2" applyNumberFormat="1" applyFont="1" applyFill="1" applyBorder="1" applyAlignment="1">
      <alignment horizontal="right"/>
    </xf>
    <xf numFmtId="0" fontId="12" fillId="0" borderId="0" xfId="0" applyFont="1"/>
    <xf numFmtId="0" fontId="12" fillId="2" borderId="0" xfId="0" applyFont="1" applyFill="1"/>
    <xf numFmtId="2" fontId="12" fillId="2" borderId="0" xfId="2" applyNumberFormat="1" applyFont="1" applyFill="1" applyBorder="1" applyAlignment="1">
      <alignment horizontal="right"/>
    </xf>
    <xf numFmtId="0" fontId="13" fillId="2" borderId="0" xfId="0" applyFont="1" applyFill="1"/>
    <xf numFmtId="0" fontId="14" fillId="2" borderId="0" xfId="0" applyFont="1" applyFill="1"/>
    <xf numFmtId="0" fontId="14" fillId="0" borderId="0" xfId="0" applyFont="1"/>
    <xf numFmtId="1" fontId="3" fillId="2" borderId="0" xfId="0" applyNumberFormat="1" applyFont="1" applyFill="1"/>
    <xf numFmtId="0" fontId="16" fillId="2" borderId="0" xfId="0" applyFont="1" applyFill="1"/>
    <xf numFmtId="0" fontId="18" fillId="2" borderId="0" xfId="1" applyFont="1" applyFill="1"/>
    <xf numFmtId="0" fontId="20" fillId="2" borderId="0" xfId="1" applyFont="1" applyFill="1" applyAlignment="1">
      <alignment horizontal="right"/>
    </xf>
    <xf numFmtId="0" fontId="21" fillId="4" borderId="11" xfId="1" applyFont="1" applyFill="1" applyBorder="1" applyAlignment="1">
      <alignment horizontal="left"/>
    </xf>
    <xf numFmtId="0" fontId="21" fillId="2" borderId="11" xfId="1" applyFont="1" applyFill="1" applyBorder="1" applyAlignment="1">
      <alignment horizontal="left"/>
    </xf>
    <xf numFmtId="165" fontId="21" fillId="2" borderId="3" xfId="1" applyNumberFormat="1" applyFont="1" applyFill="1" applyBorder="1" applyAlignment="1">
      <alignment horizontal="right" indent="1"/>
    </xf>
    <xf numFmtId="165" fontId="21" fillId="4" borderId="3" xfId="2" applyNumberFormat="1" applyFont="1" applyFill="1" applyBorder="1" applyAlignment="1">
      <alignment horizontal="right" indent="1"/>
    </xf>
    <xf numFmtId="165" fontId="21" fillId="2" borderId="3" xfId="2" applyNumberFormat="1" applyFont="1" applyFill="1" applyBorder="1" applyAlignment="1">
      <alignment horizontal="right" indent="1"/>
    </xf>
    <xf numFmtId="4" fontId="24" fillId="4" borderId="4" xfId="0" applyNumberFormat="1" applyFont="1" applyFill="1" applyBorder="1" applyAlignment="1">
      <alignment horizontal="center" vertical="center"/>
    </xf>
    <xf numFmtId="164" fontId="24" fillId="2" borderId="7" xfId="0" applyNumberFormat="1" applyFont="1" applyFill="1" applyBorder="1" applyAlignment="1">
      <alignment vertical="center"/>
    </xf>
    <xf numFmtId="0" fontId="23" fillId="3" borderId="7" xfId="0" applyFont="1" applyFill="1" applyBorder="1" applyAlignment="1">
      <alignment horizontal="center" vertical="center" wrapText="1"/>
    </xf>
    <xf numFmtId="0" fontId="21" fillId="2" borderId="9" xfId="1" applyFont="1" applyFill="1" applyBorder="1" applyAlignment="1">
      <alignment horizontal="left"/>
    </xf>
    <xf numFmtId="165" fontId="21" fillId="2" borderId="8" xfId="2" applyNumberFormat="1" applyFont="1" applyFill="1" applyBorder="1" applyAlignment="1">
      <alignment horizontal="right" indent="1"/>
    </xf>
    <xf numFmtId="165" fontId="21" fillId="4" borderId="2" xfId="1" applyNumberFormat="1" applyFont="1" applyFill="1" applyBorder="1" applyAlignment="1">
      <alignment horizontal="right" indent="1"/>
    </xf>
    <xf numFmtId="164" fontId="4" fillId="2" borderId="0" xfId="0" applyNumberFormat="1" applyFont="1" applyFill="1"/>
    <xf numFmtId="1" fontId="24" fillId="2" borderId="13" xfId="0" applyNumberFormat="1" applyFont="1" applyFill="1" applyBorder="1"/>
    <xf numFmtId="0" fontId="26" fillId="4" borderId="10" xfId="1" applyFont="1" applyFill="1" applyBorder="1" applyAlignment="1">
      <alignment horizontal="left"/>
    </xf>
    <xf numFmtId="0" fontId="26" fillId="2" borderId="11" xfId="1" applyFont="1" applyFill="1" applyBorder="1" applyAlignment="1">
      <alignment horizontal="left"/>
    </xf>
    <xf numFmtId="0" fontId="4" fillId="2" borderId="0" xfId="0" applyFont="1" applyFill="1" applyAlignment="1">
      <alignment horizontal="center" vertical="center"/>
    </xf>
    <xf numFmtId="164" fontId="24" fillId="2" borderId="3" xfId="0" applyNumberFormat="1" applyFont="1" applyFill="1" applyBorder="1" applyAlignment="1">
      <alignment horizontal="center" vertical="center"/>
    </xf>
    <xf numFmtId="1" fontId="24" fillId="2" borderId="3" xfId="0" applyNumberFormat="1" applyFont="1" applyFill="1" applyBorder="1" applyAlignment="1">
      <alignment horizontal="center" vertical="center"/>
    </xf>
    <xf numFmtId="164" fontId="24" fillId="2" borderId="3" xfId="3" applyFont="1" applyFill="1" applyBorder="1" applyAlignment="1">
      <alignment horizontal="center" vertical="center"/>
    </xf>
    <xf numFmtId="164" fontId="4" fillId="2" borderId="0" xfId="0" applyNumberFormat="1" applyFont="1" applyFill="1" applyAlignment="1">
      <alignment horizontal="center" vertical="center"/>
    </xf>
    <xf numFmtId="167" fontId="21" fillId="4" borderId="3" xfId="2" applyNumberFormat="1" applyFont="1" applyFill="1" applyBorder="1" applyAlignment="1">
      <alignment horizontal="right" indent="1"/>
    </xf>
    <xf numFmtId="167" fontId="21" fillId="2" borderId="8" xfId="2" applyNumberFormat="1" applyFont="1" applyFill="1" applyBorder="1" applyAlignment="1">
      <alignment horizontal="right" indent="1"/>
    </xf>
    <xf numFmtId="167" fontId="21" fillId="2" borderId="3" xfId="2" applyNumberFormat="1" applyFont="1" applyFill="1" applyBorder="1" applyAlignment="1">
      <alignment horizontal="right" indent="1"/>
    </xf>
    <xf numFmtId="0" fontId="21" fillId="4" borderId="9" xfId="1" applyFont="1" applyFill="1" applyBorder="1" applyAlignment="1">
      <alignment horizontal="left"/>
    </xf>
    <xf numFmtId="167" fontId="21" fillId="4" borderId="8" xfId="2" applyNumberFormat="1" applyFont="1" applyFill="1" applyBorder="1" applyAlignment="1">
      <alignment horizontal="right" indent="1"/>
    </xf>
    <xf numFmtId="166" fontId="17" fillId="2" borderId="14" xfId="1" applyNumberFormat="1" applyFont="1" applyFill="1" applyBorder="1" applyAlignment="1">
      <alignment horizontal="center" vertical="center" wrapText="1"/>
    </xf>
    <xf numFmtId="166" fontId="17" fillId="2" borderId="15" xfId="1" applyNumberFormat="1" applyFont="1" applyFill="1" applyBorder="1" applyAlignment="1">
      <alignment horizontal="center" vertical="center" wrapText="1"/>
    </xf>
    <xf numFmtId="166" fontId="17" fillId="2" borderId="16" xfId="1" applyNumberFormat="1" applyFont="1" applyFill="1" applyBorder="1" applyAlignment="1">
      <alignment horizontal="center" vertical="center" wrapText="1"/>
    </xf>
    <xf numFmtId="166" fontId="17" fillId="2" borderId="17" xfId="1" applyNumberFormat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 vertical="center" wrapText="1"/>
    </xf>
    <xf numFmtId="0" fontId="22" fillId="3" borderId="12" xfId="1" applyFont="1" applyFill="1" applyBorder="1" applyAlignment="1">
      <alignment horizontal="center" vertical="center" wrapText="1"/>
    </xf>
    <xf numFmtId="0" fontId="22" fillId="3" borderId="6" xfId="1" applyFont="1" applyFill="1" applyBorder="1" applyAlignment="1">
      <alignment horizontal="center"/>
    </xf>
    <xf numFmtId="0" fontId="22" fillId="3" borderId="12" xfId="1" applyFont="1" applyFill="1" applyBorder="1" applyAlignment="1">
      <alignment horizontal="center"/>
    </xf>
    <xf numFmtId="0" fontId="19" fillId="3" borderId="9" xfId="1" applyFont="1" applyFill="1" applyBorder="1" applyAlignment="1">
      <alignment horizontal="center" vertical="center" wrapText="1"/>
    </xf>
    <xf numFmtId="0" fontId="19" fillId="3" borderId="18" xfId="1" applyFont="1" applyFill="1" applyBorder="1" applyAlignment="1">
      <alignment horizontal="center" vertical="center" wrapText="1"/>
    </xf>
    <xf numFmtId="0" fontId="19" fillId="3" borderId="19" xfId="1" applyFont="1" applyFill="1" applyBorder="1" applyAlignment="1">
      <alignment horizontal="center" vertical="center" wrapText="1"/>
    </xf>
    <xf numFmtId="166" fontId="17" fillId="2" borderId="10" xfId="1" applyNumberFormat="1" applyFont="1" applyFill="1" applyBorder="1" applyAlignment="1">
      <alignment horizontal="center" vertical="center" wrapText="1"/>
    </xf>
    <xf numFmtId="166" fontId="17" fillId="2" borderId="2" xfId="1" applyNumberFormat="1" applyFont="1" applyFill="1" applyBorder="1" applyAlignment="1">
      <alignment horizontal="center" vertical="center" wrapText="1"/>
    </xf>
    <xf numFmtId="166" fontId="17" fillId="2" borderId="9" xfId="1" applyNumberFormat="1" applyFont="1" applyFill="1" applyBorder="1" applyAlignment="1">
      <alignment horizontal="center" vertical="center" wrapText="1"/>
    </xf>
    <xf numFmtId="166" fontId="17" fillId="2" borderId="8" xfId="1" applyNumberFormat="1" applyFont="1" applyFill="1" applyBorder="1" applyAlignment="1">
      <alignment horizontal="center" vertical="center" wrapText="1"/>
    </xf>
    <xf numFmtId="166" fontId="17" fillId="2" borderId="0" xfId="1" applyNumberFormat="1" applyFont="1" applyFill="1" applyAlignment="1">
      <alignment horizontal="center" vertical="center" wrapText="1"/>
    </xf>
    <xf numFmtId="0" fontId="17" fillId="2" borderId="0" xfId="1" applyFont="1" applyFill="1" applyAlignment="1">
      <alignment horizontal="left" vertical="center" wrapText="1"/>
    </xf>
    <xf numFmtId="0" fontId="17" fillId="2" borderId="0" xfId="1" applyFont="1" applyFill="1" applyAlignment="1">
      <alignment horizontal="right" vertical="center" wrapText="1"/>
    </xf>
    <xf numFmtId="168" fontId="17" fillId="2" borderId="13" xfId="1" applyNumberFormat="1" applyFont="1" applyFill="1" applyBorder="1" applyAlignment="1">
      <alignment horizontal="left" vertical="center" wrapText="1"/>
    </xf>
    <xf numFmtId="168" fontId="17" fillId="2" borderId="0" xfId="1" applyNumberFormat="1" applyFont="1" applyFill="1" applyAlignment="1">
      <alignment horizontal="left" vertical="center" wrapText="1"/>
    </xf>
    <xf numFmtId="0" fontId="25" fillId="3" borderId="10" xfId="0" applyFont="1" applyFill="1" applyBorder="1" applyAlignment="1">
      <alignment horizontal="center" vertical="center" wrapText="1"/>
    </xf>
    <xf numFmtId="0" fontId="25" fillId="3" borderId="2" xfId="0" applyFont="1" applyFill="1" applyBorder="1" applyAlignment="1">
      <alignment horizontal="center" vertical="center" wrapText="1"/>
    </xf>
    <xf numFmtId="0" fontId="25" fillId="3" borderId="9" xfId="0" applyFont="1" applyFill="1" applyBorder="1" applyAlignment="1">
      <alignment horizontal="center" vertical="center" wrapText="1"/>
    </xf>
    <xf numFmtId="0" fontId="25" fillId="3" borderId="8" xfId="0" applyFont="1" applyFill="1" applyBorder="1" applyAlignment="1">
      <alignment horizontal="center" vertical="center" wrapText="1"/>
    </xf>
    <xf numFmtId="0" fontId="25" fillId="3" borderId="1" xfId="0" applyFont="1" applyFill="1" applyBorder="1" applyAlignment="1">
      <alignment horizontal="center" vertical="center" wrapText="1"/>
    </xf>
    <xf numFmtId="0" fontId="25" fillId="3" borderId="4" xfId="0" applyFont="1" applyFill="1" applyBorder="1" applyAlignment="1">
      <alignment horizontal="center" vertical="center" wrapText="1"/>
    </xf>
    <xf numFmtId="0" fontId="25" fillId="3" borderId="5" xfId="0" applyFont="1" applyFill="1" applyBorder="1" applyAlignment="1">
      <alignment horizontal="center" vertical="center" wrapText="1"/>
    </xf>
  </cellXfs>
  <cellStyles count="4">
    <cellStyle name="Dziesiętny" xfId="3" builtinId="3"/>
    <cellStyle name="Normalny" xfId="0" builtinId="0"/>
    <cellStyle name="Normalny_obliczenia do RAPORT RDN" xfId="1" xr:uid="{00000000-0005-0000-0000-000002000000}"/>
    <cellStyle name="Walutowy" xfId="2" builtinId="4"/>
  </cellStyles>
  <dxfs count="0"/>
  <tableStyles count="0" defaultTableStyle="TableStyleMedium9" defaultPivotStyle="PivotStyleLight16"/>
  <colors>
    <mruColors>
      <color rgb="FFBDD67F"/>
      <color rgb="FF86BC25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0</xdr:colOff>
      <xdr:row>1</xdr:row>
      <xdr:rowOff>0</xdr:rowOff>
    </xdr:from>
    <xdr:to>
      <xdr:col>1</xdr:col>
      <xdr:colOff>3660775</xdr:colOff>
      <xdr:row>5</xdr:row>
      <xdr:rowOff>53975</xdr:rowOff>
    </xdr:to>
    <xdr:pic>
      <xdr:nvPicPr>
        <xdr:cNvPr id="4" name="Picture 1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005417" y="105833"/>
          <a:ext cx="3660775" cy="126047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6" name="Picture 1">
          <a:extLst>
            <a:ext uri="{FF2B5EF4-FFF2-40B4-BE49-F238E27FC236}">
              <a16:creationId xmlns:a16="http://schemas.microsoft.com/office/drawing/2014/main" id="{00000000-0008-0000-0100-00000600000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88FA087F-7C92-469D-8A15-DB5ABA90F03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FC5FC03-D530-465E-B138-013A29194705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19050</xdr:colOff>
      <xdr:row>0</xdr:row>
      <xdr:rowOff>123825</xdr:rowOff>
    </xdr:from>
    <xdr:to>
      <xdr:col>5</xdr:col>
      <xdr:colOff>515620</xdr:colOff>
      <xdr:row>8</xdr:row>
      <xdr:rowOff>27940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42B4D4E-C257-47C7-A017-3751880B669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09575" y="123825"/>
          <a:ext cx="3668395" cy="127571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Arkusz1">
    <pageSetUpPr fitToPage="1"/>
  </sheetPr>
  <dimension ref="A1:I57"/>
  <sheetViews>
    <sheetView showGridLines="0" tabSelected="1" zoomScale="70" zoomScaleNormal="70" workbookViewId="0">
      <selection activeCell="A2" sqref="A2"/>
    </sheetView>
  </sheetViews>
  <sheetFormatPr defaultColWidth="9.109375" defaultRowHeight="13.2" x14ac:dyDescent="0.25"/>
  <cols>
    <col min="1" max="1" width="15.109375" style="4" customWidth="1"/>
    <col min="2" max="2" width="72.6640625" style="4" customWidth="1"/>
    <col min="3" max="3" width="17.6640625" style="4" customWidth="1"/>
    <col min="4" max="4" width="6.88671875" style="4" customWidth="1"/>
    <col min="5" max="5" width="73.33203125" style="4" customWidth="1"/>
    <col min="6" max="6" width="17.6640625" style="4" customWidth="1"/>
    <col min="7" max="7" width="6.88671875" style="4" customWidth="1"/>
    <col min="8" max="8" width="72.88671875" style="4" customWidth="1"/>
    <col min="9" max="9" width="17.6640625" style="4" customWidth="1"/>
    <col min="10" max="16384" width="9.109375" style="4"/>
  </cols>
  <sheetData>
    <row r="1" spans="1:9" ht="8.25" customHeight="1" x14ac:dyDescent="0.25">
      <c r="B1" s="5"/>
      <c r="C1" s="6"/>
      <c r="D1" s="5"/>
      <c r="E1" s="5"/>
    </row>
    <row r="2" spans="1:9" ht="26.25" customHeight="1" x14ac:dyDescent="0.25">
      <c r="B2" s="7"/>
      <c r="C2" s="8"/>
      <c r="D2" s="7"/>
      <c r="E2" s="5"/>
    </row>
    <row r="3" spans="1:9" ht="26.25" customHeight="1" x14ac:dyDescent="0.25">
      <c r="B3" s="7"/>
      <c r="C3" s="8"/>
      <c r="D3" s="7"/>
      <c r="E3" s="5"/>
    </row>
    <row r="4" spans="1:9" ht="26.25" customHeight="1" x14ac:dyDescent="0.3">
      <c r="A4" s="9"/>
      <c r="B4" s="10"/>
      <c r="C4" s="10"/>
      <c r="D4" s="11"/>
      <c r="E4" s="5"/>
    </row>
    <row r="5" spans="1:9" ht="15.6" x14ac:dyDescent="0.3">
      <c r="A5" s="9"/>
      <c r="B5" s="12"/>
      <c r="C5" s="12"/>
      <c r="D5" s="13"/>
      <c r="E5" s="5"/>
    </row>
    <row r="6" spans="1:9" ht="15" x14ac:dyDescent="0.25">
      <c r="A6" s="9"/>
      <c r="B6" s="11"/>
      <c r="C6" s="14"/>
      <c r="D6" s="7"/>
      <c r="E6" s="5"/>
    </row>
    <row r="7" spans="1:9" ht="15" x14ac:dyDescent="0.25">
      <c r="A7" s="15"/>
      <c r="B7" s="16"/>
      <c r="C7" s="17"/>
      <c r="D7" s="18"/>
      <c r="E7" s="18"/>
    </row>
    <row r="8" spans="1:9" ht="37.5" customHeight="1" thickBot="1" x14ac:dyDescent="0.3">
      <c r="A8" s="15"/>
      <c r="B8" s="58" t="s">
        <v>5</v>
      </c>
      <c r="C8" s="59"/>
      <c r="D8" s="59"/>
      <c r="E8" s="59"/>
      <c r="F8" s="59"/>
      <c r="G8" s="59"/>
      <c r="H8" s="59"/>
      <c r="I8" s="60"/>
    </row>
    <row r="9" spans="1:9" ht="28.5" customHeight="1" x14ac:dyDescent="0.25">
      <c r="A9" s="15"/>
      <c r="B9" s="67"/>
      <c r="C9" s="67"/>
      <c r="D9" s="67"/>
      <c r="E9" s="66" t="s">
        <v>35</v>
      </c>
      <c r="F9" s="68">
        <v>46232</v>
      </c>
    </row>
    <row r="10" spans="1:9" ht="9" customHeight="1" thickBot="1" x14ac:dyDescent="0.3">
      <c r="A10" s="15"/>
      <c r="B10" s="67"/>
      <c r="C10" s="67"/>
      <c r="D10" s="67"/>
      <c r="E10" s="66"/>
      <c r="F10" s="69"/>
    </row>
    <row r="11" spans="1:9" ht="17.25" customHeight="1" x14ac:dyDescent="0.25">
      <c r="A11" s="15"/>
      <c r="B11" s="61" t="s">
        <v>22</v>
      </c>
      <c r="C11" s="62"/>
      <c r="D11" s="19"/>
      <c r="E11" s="50" t="s">
        <v>23</v>
      </c>
      <c r="F11" s="51"/>
      <c r="H11" s="50" t="s">
        <v>31</v>
      </c>
      <c r="I11" s="51"/>
    </row>
    <row r="12" spans="1:9" ht="12" customHeight="1" thickBot="1" x14ac:dyDescent="0.3">
      <c r="A12" s="15"/>
      <c r="B12" s="63"/>
      <c r="C12" s="64"/>
      <c r="D12" s="19"/>
      <c r="E12" s="52" t="s">
        <v>24</v>
      </c>
      <c r="F12" s="53"/>
      <c r="H12" s="52" t="s">
        <v>24</v>
      </c>
      <c r="I12" s="53"/>
    </row>
    <row r="13" spans="1:9" ht="12" customHeight="1" thickBot="1" x14ac:dyDescent="0.3">
      <c r="A13" s="15"/>
      <c r="B13" s="65"/>
      <c r="C13" s="65"/>
      <c r="D13" s="19"/>
      <c r="E13" s="65"/>
      <c r="F13" s="65"/>
    </row>
    <row r="14" spans="1:9" ht="18" customHeight="1" thickBot="1" x14ac:dyDescent="0.3">
      <c r="A14" s="15"/>
      <c r="B14" s="54" t="s">
        <v>0</v>
      </c>
      <c r="C14" s="55"/>
      <c r="D14" s="19"/>
      <c r="E14" s="54" t="s">
        <v>0</v>
      </c>
      <c r="F14" s="55"/>
      <c r="H14" s="54" t="s">
        <v>0</v>
      </c>
      <c r="I14" s="55"/>
    </row>
    <row r="15" spans="1:9" ht="12.75" customHeight="1" x14ac:dyDescent="0.25">
      <c r="A15" s="15"/>
      <c r="B15" s="38" t="s">
        <v>6</v>
      </c>
      <c r="C15" s="35">
        <v>0</v>
      </c>
      <c r="D15" s="19"/>
      <c r="E15" s="38" t="s">
        <v>25</v>
      </c>
      <c r="F15" s="35">
        <v>0</v>
      </c>
      <c r="H15" s="38" t="s">
        <v>32</v>
      </c>
      <c r="I15" s="35">
        <v>0</v>
      </c>
    </row>
    <row r="16" spans="1:9" ht="14.25" customHeight="1" x14ac:dyDescent="0.25">
      <c r="A16" s="15"/>
      <c r="B16" s="39" t="s">
        <v>7</v>
      </c>
      <c r="C16" s="27">
        <v>0</v>
      </c>
      <c r="D16" s="19"/>
      <c r="E16" s="39" t="s">
        <v>26</v>
      </c>
      <c r="F16" s="27">
        <v>0</v>
      </c>
      <c r="H16" s="26" t="s">
        <v>10</v>
      </c>
      <c r="I16" s="29">
        <v>0</v>
      </c>
    </row>
    <row r="17" spans="1:9" ht="14.25" customHeight="1" thickBot="1" x14ac:dyDescent="0.3">
      <c r="A17" s="15"/>
      <c r="B17" s="25" t="s">
        <v>10</v>
      </c>
      <c r="C17" s="45">
        <v>0</v>
      </c>
      <c r="D17" s="19"/>
      <c r="E17" s="25" t="s">
        <v>10</v>
      </c>
      <c r="F17" s="45">
        <v>0</v>
      </c>
      <c r="H17" s="48" t="s">
        <v>11</v>
      </c>
      <c r="I17" s="49">
        <v>0</v>
      </c>
    </row>
    <row r="18" spans="1:9" ht="14.25" customHeight="1" thickBot="1" x14ac:dyDescent="0.35">
      <c r="A18" s="15"/>
      <c r="B18" s="33" t="s">
        <v>11</v>
      </c>
      <c r="C18" s="46">
        <v>0</v>
      </c>
      <c r="D18" s="19"/>
      <c r="E18" s="33" t="s">
        <v>11</v>
      </c>
      <c r="F18" s="46">
        <v>0</v>
      </c>
      <c r="H18" s="24"/>
      <c r="I18" s="23"/>
    </row>
    <row r="19" spans="1:9" ht="14.25" customHeight="1" thickBot="1" x14ac:dyDescent="0.35">
      <c r="A19" s="15"/>
      <c r="B19" s="24"/>
      <c r="C19" s="23"/>
      <c r="D19" s="19"/>
      <c r="E19" s="24"/>
      <c r="F19" s="23"/>
      <c r="H19" s="56" t="s">
        <v>33</v>
      </c>
      <c r="I19" s="57"/>
    </row>
    <row r="20" spans="1:9" ht="14.25" customHeight="1" thickBot="1" x14ac:dyDescent="0.3">
      <c r="A20" s="15"/>
      <c r="B20" s="56" t="s">
        <v>13</v>
      </c>
      <c r="C20" s="57"/>
      <c r="D20" s="19"/>
      <c r="E20" s="56" t="s">
        <v>27</v>
      </c>
      <c r="F20" s="57"/>
      <c r="H20" s="25" t="s">
        <v>1</v>
      </c>
      <c r="I20" s="28">
        <v>0</v>
      </c>
    </row>
    <row r="21" spans="1:9" ht="14.25" customHeight="1" x14ac:dyDescent="0.25">
      <c r="A21" s="15"/>
      <c r="B21" s="25" t="s">
        <v>1</v>
      </c>
      <c r="C21" s="28">
        <v>0</v>
      </c>
      <c r="D21" s="19"/>
      <c r="E21" s="25" t="s">
        <v>1</v>
      </c>
      <c r="F21" s="28">
        <v>0</v>
      </c>
      <c r="H21" s="26" t="s">
        <v>2</v>
      </c>
      <c r="I21" s="29">
        <v>0</v>
      </c>
    </row>
    <row r="22" spans="1:9" ht="14.25" customHeight="1" x14ac:dyDescent="0.25">
      <c r="A22" s="15"/>
      <c r="B22" s="26" t="s">
        <v>2</v>
      </c>
      <c r="C22" s="29">
        <v>0</v>
      </c>
      <c r="D22" s="19"/>
      <c r="E22" s="26" t="s">
        <v>2</v>
      </c>
      <c r="F22" s="29">
        <v>0</v>
      </c>
      <c r="H22" s="25" t="s">
        <v>8</v>
      </c>
      <c r="I22" s="45">
        <v>0</v>
      </c>
    </row>
    <row r="23" spans="1:9" ht="15" x14ac:dyDescent="0.25">
      <c r="A23" s="15"/>
      <c r="B23" s="25" t="s">
        <v>8</v>
      </c>
      <c r="C23" s="45">
        <v>0</v>
      </c>
      <c r="D23" s="19"/>
      <c r="E23" s="25" t="s">
        <v>8</v>
      </c>
      <c r="F23" s="45">
        <v>0</v>
      </c>
      <c r="H23" s="26" t="s">
        <v>9</v>
      </c>
      <c r="I23" s="47">
        <v>0</v>
      </c>
    </row>
    <row r="24" spans="1:9" ht="15" x14ac:dyDescent="0.25">
      <c r="A24" s="15"/>
      <c r="B24" s="26" t="s">
        <v>9</v>
      </c>
      <c r="C24" s="47">
        <v>0</v>
      </c>
      <c r="D24" s="19"/>
      <c r="E24" s="26" t="s">
        <v>9</v>
      </c>
      <c r="F24" s="47">
        <v>0</v>
      </c>
      <c r="H24" s="25" t="s">
        <v>3</v>
      </c>
      <c r="I24" s="28">
        <v>0</v>
      </c>
    </row>
    <row r="25" spans="1:9" ht="15.6" thickBot="1" x14ac:dyDescent="0.3">
      <c r="A25" s="15"/>
      <c r="B25" s="25" t="s">
        <v>3</v>
      </c>
      <c r="C25" s="28">
        <v>0</v>
      </c>
      <c r="D25" s="19"/>
      <c r="E25" s="25" t="s">
        <v>3</v>
      </c>
      <c r="F25" s="28">
        <v>0</v>
      </c>
      <c r="H25" s="33" t="s">
        <v>4</v>
      </c>
      <c r="I25" s="34">
        <v>0</v>
      </c>
    </row>
    <row r="26" spans="1:9" ht="15.6" thickBot="1" x14ac:dyDescent="0.3">
      <c r="A26" s="15"/>
      <c r="B26" s="33" t="s">
        <v>4</v>
      </c>
      <c r="C26" s="34">
        <v>0</v>
      </c>
      <c r="D26" s="19"/>
      <c r="E26" s="33" t="s">
        <v>4</v>
      </c>
      <c r="F26" s="34">
        <v>0</v>
      </c>
    </row>
    <row r="27" spans="1:9" ht="15.6" thickBot="1" x14ac:dyDescent="0.3">
      <c r="A27" s="15"/>
      <c r="B27" s="19"/>
      <c r="C27" s="19"/>
      <c r="D27" s="19"/>
      <c r="E27" s="19"/>
      <c r="F27" s="19"/>
    </row>
    <row r="28" spans="1:9" ht="15.6" thickBot="1" x14ac:dyDescent="0.3">
      <c r="A28" s="15"/>
      <c r="B28" s="56" t="s">
        <v>12</v>
      </c>
      <c r="C28" s="57"/>
      <c r="D28" s="19"/>
      <c r="E28" s="56" t="s">
        <v>28</v>
      </c>
      <c r="F28" s="57"/>
    </row>
    <row r="29" spans="1:9" ht="15" x14ac:dyDescent="0.25">
      <c r="A29" s="15"/>
      <c r="B29" s="25" t="s">
        <v>1</v>
      </c>
      <c r="C29" s="28">
        <v>0</v>
      </c>
      <c r="D29" s="19"/>
      <c r="E29" s="25" t="s">
        <v>1</v>
      </c>
      <c r="F29" s="28">
        <v>0</v>
      </c>
    </row>
    <row r="30" spans="1:9" ht="15" x14ac:dyDescent="0.25">
      <c r="A30" s="15"/>
      <c r="B30" s="26" t="s">
        <v>2</v>
      </c>
      <c r="C30" s="29">
        <v>0</v>
      </c>
      <c r="D30" s="19"/>
      <c r="E30" s="26" t="s">
        <v>2</v>
      </c>
      <c r="F30" s="29">
        <v>0</v>
      </c>
    </row>
    <row r="31" spans="1:9" ht="17.25" customHeight="1" x14ac:dyDescent="0.25">
      <c r="A31" s="15"/>
      <c r="B31" s="25" t="s">
        <v>8</v>
      </c>
      <c r="C31" s="45">
        <v>0</v>
      </c>
      <c r="D31" s="19"/>
      <c r="E31" s="25" t="s">
        <v>8</v>
      </c>
      <c r="F31" s="45">
        <v>0</v>
      </c>
    </row>
    <row r="32" spans="1:9" ht="17.399999999999999" x14ac:dyDescent="0.3">
      <c r="A32" s="15"/>
      <c r="B32" s="26" t="s">
        <v>9</v>
      </c>
      <c r="C32" s="47">
        <v>0</v>
      </c>
      <c r="D32" s="22"/>
      <c r="E32" s="26" t="s">
        <v>9</v>
      </c>
      <c r="F32" s="47">
        <v>0</v>
      </c>
    </row>
    <row r="33" spans="1:6" ht="15" x14ac:dyDescent="0.25">
      <c r="A33" s="15"/>
      <c r="B33" s="25" t="s">
        <v>3</v>
      </c>
      <c r="C33" s="28">
        <v>0</v>
      </c>
      <c r="D33" s="19"/>
      <c r="E33" s="25" t="s">
        <v>3</v>
      </c>
      <c r="F33" s="28">
        <v>0</v>
      </c>
    </row>
    <row r="34" spans="1:6" ht="15.6" thickBot="1" x14ac:dyDescent="0.3">
      <c r="A34" s="15"/>
      <c r="B34" s="33" t="s">
        <v>4</v>
      </c>
      <c r="C34" s="34">
        <v>0</v>
      </c>
      <c r="D34" s="19"/>
      <c r="E34" s="33" t="s">
        <v>4</v>
      </c>
      <c r="F34" s="34">
        <v>0</v>
      </c>
    </row>
    <row r="35" spans="1:6" ht="15" x14ac:dyDescent="0.25">
      <c r="A35" s="15"/>
      <c r="D35" s="19"/>
      <c r="E35" s="20"/>
    </row>
    <row r="36" spans="1:6" ht="15" x14ac:dyDescent="0.25">
      <c r="A36" s="15"/>
      <c r="D36" s="19"/>
      <c r="E36" s="20"/>
    </row>
    <row r="37" spans="1:6" ht="15" x14ac:dyDescent="0.25">
      <c r="A37" s="15"/>
      <c r="D37" s="19"/>
      <c r="E37" s="20"/>
    </row>
    <row r="38" spans="1:6" ht="15.6" thickBot="1" x14ac:dyDescent="0.3">
      <c r="A38" s="15"/>
      <c r="B38" s="1"/>
      <c r="C38" s="1"/>
      <c r="D38" s="19"/>
      <c r="E38" s="20"/>
    </row>
    <row r="39" spans="1:6" ht="15" x14ac:dyDescent="0.25">
      <c r="A39" s="15"/>
      <c r="B39" s="50" t="s">
        <v>37</v>
      </c>
      <c r="C39" s="51"/>
      <c r="D39" s="19"/>
      <c r="E39" s="20"/>
    </row>
    <row r="40" spans="1:6" ht="15.6" thickBot="1" x14ac:dyDescent="0.3">
      <c r="A40" s="15"/>
      <c r="B40" s="52" t="s">
        <v>24</v>
      </c>
      <c r="C40" s="53"/>
      <c r="D40" s="19"/>
      <c r="E40" s="20"/>
    </row>
    <row r="41" spans="1:6" ht="13.8" thickBot="1" x14ac:dyDescent="0.3">
      <c r="A41" s="20"/>
      <c r="D41" s="19"/>
      <c r="E41" s="20"/>
    </row>
    <row r="42" spans="1:6" ht="14.4" thickBot="1" x14ac:dyDescent="0.3">
      <c r="A42" s="20"/>
      <c r="B42" s="54" t="s">
        <v>0</v>
      </c>
      <c r="C42" s="55"/>
      <c r="D42" s="19"/>
      <c r="E42" s="20"/>
    </row>
    <row r="43" spans="1:6" x14ac:dyDescent="0.25">
      <c r="A43" s="20"/>
      <c r="B43" s="38" t="s">
        <v>36</v>
      </c>
      <c r="C43" s="35">
        <v>0</v>
      </c>
      <c r="D43" s="20"/>
      <c r="E43" s="20"/>
    </row>
    <row r="44" spans="1:6" x14ac:dyDescent="0.25">
      <c r="B44" s="26" t="s">
        <v>10</v>
      </c>
      <c r="C44" s="29">
        <v>0</v>
      </c>
    </row>
    <row r="45" spans="1:6" ht="13.8" thickBot="1" x14ac:dyDescent="0.3">
      <c r="B45" s="48" t="s">
        <v>11</v>
      </c>
      <c r="C45" s="49">
        <v>0</v>
      </c>
    </row>
    <row r="46" spans="1:6" ht="16.8" thickBot="1" x14ac:dyDescent="0.35">
      <c r="B46" s="24"/>
      <c r="C46" s="23"/>
    </row>
    <row r="47" spans="1:6" ht="14.4" thickBot="1" x14ac:dyDescent="0.3">
      <c r="B47" s="56" t="s">
        <v>38</v>
      </c>
      <c r="C47" s="57"/>
    </row>
    <row r="48" spans="1:6" x14ac:dyDescent="0.25">
      <c r="B48" s="25" t="s">
        <v>1</v>
      </c>
      <c r="C48" s="28">
        <v>0</v>
      </c>
    </row>
    <row r="49" spans="2:5" x14ac:dyDescent="0.25">
      <c r="B49" s="26" t="s">
        <v>2</v>
      </c>
      <c r="C49" s="29">
        <v>0</v>
      </c>
    </row>
    <row r="50" spans="2:5" x14ac:dyDescent="0.25">
      <c r="B50" s="25" t="s">
        <v>8</v>
      </c>
      <c r="C50" s="45">
        <v>0</v>
      </c>
    </row>
    <row r="51" spans="2:5" x14ac:dyDescent="0.25">
      <c r="B51" s="26" t="s">
        <v>9</v>
      </c>
      <c r="C51" s="47">
        <v>0</v>
      </c>
      <c r="D51" s="1"/>
      <c r="E51" s="21"/>
    </row>
    <row r="52" spans="2:5" x14ac:dyDescent="0.25">
      <c r="B52" s="25" t="s">
        <v>3</v>
      </c>
      <c r="C52" s="28">
        <v>0</v>
      </c>
      <c r="D52" s="1"/>
      <c r="E52" s="1"/>
    </row>
    <row r="53" spans="2:5" ht="13.8" thickBot="1" x14ac:dyDescent="0.3">
      <c r="B53" s="33" t="s">
        <v>4</v>
      </c>
      <c r="C53" s="34">
        <v>0</v>
      </c>
      <c r="D53" s="1"/>
      <c r="E53" s="1"/>
    </row>
    <row r="54" spans="2:5" x14ac:dyDescent="0.25">
      <c r="D54" s="1"/>
      <c r="E54" s="1"/>
    </row>
    <row r="55" spans="2:5" x14ac:dyDescent="0.25">
      <c r="D55" s="1"/>
      <c r="E55" s="1"/>
    </row>
    <row r="56" spans="2:5" x14ac:dyDescent="0.25">
      <c r="D56" s="1"/>
      <c r="E56" s="1"/>
    </row>
    <row r="57" spans="2:5" x14ac:dyDescent="0.25">
      <c r="D57" s="1"/>
      <c r="E57" s="1"/>
    </row>
  </sheetData>
  <mergeCells count="20">
    <mergeCell ref="H11:I12"/>
    <mergeCell ref="B8:I8"/>
    <mergeCell ref="E14:F14"/>
    <mergeCell ref="B11:C12"/>
    <mergeCell ref="E11:F12"/>
    <mergeCell ref="B13:C13"/>
    <mergeCell ref="E13:F13"/>
    <mergeCell ref="E9:E10"/>
    <mergeCell ref="B9:D10"/>
    <mergeCell ref="F9:F10"/>
    <mergeCell ref="B14:C14"/>
    <mergeCell ref="B39:C40"/>
    <mergeCell ref="B42:C42"/>
    <mergeCell ref="B47:C47"/>
    <mergeCell ref="H14:I14"/>
    <mergeCell ref="H19:I19"/>
    <mergeCell ref="E20:F20"/>
    <mergeCell ref="E28:F28"/>
    <mergeCell ref="B28:C28"/>
    <mergeCell ref="B20:C20"/>
  </mergeCells>
  <phoneticPr fontId="2" type="noConversion"/>
  <pageMargins left="0.24" right="0.23" top="1" bottom="1" header="0.5" footer="0.5"/>
  <pageSetup paperSize="9" scale="83" orientation="portrait" horizontalDpi="300" verticalDpi="300" r:id="rId1"/>
  <headerFooter alignWithMargins="0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Arkusz2">
    <pageSetUpPr fitToPage="1"/>
  </sheetPr>
  <dimension ref="C1:N158"/>
  <sheetViews>
    <sheetView showGridLines="0" topLeftCell="A24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16</v>
      </c>
      <c r="D10" s="70" t="s">
        <v>15</v>
      </c>
      <c r="E10" s="71"/>
      <c r="F10" s="74" t="s">
        <v>20</v>
      </c>
      <c r="G10" s="74" t="s">
        <v>17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40</v>
      </c>
      <c r="D13" s="41">
        <v>0</v>
      </c>
      <c r="E13" s="42">
        <v>0</v>
      </c>
      <c r="F13" s="43">
        <v>0</v>
      </c>
      <c r="G13" s="30" t="s">
        <v>41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42</v>
      </c>
      <c r="D14" s="41">
        <v>0</v>
      </c>
      <c r="E14" s="42">
        <v>0</v>
      </c>
      <c r="F14" s="43">
        <v>0</v>
      </c>
      <c r="G14" s="30" t="s">
        <v>43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44</v>
      </c>
      <c r="D15" s="41">
        <v>0</v>
      </c>
      <c r="E15" s="42">
        <v>0</v>
      </c>
      <c r="F15" s="43">
        <v>0</v>
      </c>
      <c r="G15" s="30" t="s">
        <v>45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46</v>
      </c>
      <c r="D16" s="41">
        <v>0</v>
      </c>
      <c r="E16" s="42">
        <v>0</v>
      </c>
      <c r="F16" s="43">
        <v>0</v>
      </c>
      <c r="G16" s="30" t="s">
        <v>47</v>
      </c>
      <c r="H16" s="41">
        <v>0</v>
      </c>
      <c r="I16" s="42">
        <v>0</v>
      </c>
      <c r="J16" s="43">
        <v>0</v>
      </c>
    </row>
    <row r="17" spans="3:10" ht="16.2" customHeight="1" x14ac:dyDescent="0.2">
      <c r="C17" s="30" t="s">
        <v>48</v>
      </c>
      <c r="D17" s="41">
        <v>0</v>
      </c>
      <c r="E17" s="42">
        <v>0</v>
      </c>
      <c r="F17" s="43">
        <v>0</v>
      </c>
      <c r="G17" s="30" t="s">
        <v>49</v>
      </c>
      <c r="H17" s="41">
        <v>0</v>
      </c>
      <c r="I17" s="42">
        <v>0</v>
      </c>
      <c r="J17" s="43">
        <v>0</v>
      </c>
    </row>
    <row r="18" spans="3:10" ht="16.2" customHeight="1" x14ac:dyDescent="0.2">
      <c r="C18" s="30" t="s">
        <v>50</v>
      </c>
      <c r="D18" s="41">
        <v>0</v>
      </c>
      <c r="E18" s="42">
        <v>0</v>
      </c>
      <c r="F18" s="43">
        <v>0</v>
      </c>
      <c r="G18" s="30" t="s">
        <v>51</v>
      </c>
      <c r="H18" s="41">
        <v>0</v>
      </c>
      <c r="I18" s="42">
        <v>0</v>
      </c>
      <c r="J18" s="43">
        <v>0</v>
      </c>
    </row>
    <row r="19" spans="3:10" ht="16.2" customHeight="1" x14ac:dyDescent="0.2">
      <c r="C19" s="30" t="s">
        <v>52</v>
      </c>
      <c r="D19" s="41">
        <v>0</v>
      </c>
      <c r="E19" s="42">
        <v>0</v>
      </c>
      <c r="F19" s="43">
        <v>0</v>
      </c>
      <c r="G19" s="30" t="s">
        <v>53</v>
      </c>
      <c r="H19" s="41">
        <v>0</v>
      </c>
      <c r="I19" s="42">
        <v>0</v>
      </c>
      <c r="J19" s="43">
        <v>0</v>
      </c>
    </row>
    <row r="20" spans="3:10" ht="16.2" customHeight="1" x14ac:dyDescent="0.2">
      <c r="C20" s="30" t="s">
        <v>54</v>
      </c>
      <c r="D20" s="41">
        <v>0</v>
      </c>
      <c r="E20" s="42">
        <v>0</v>
      </c>
      <c r="F20" s="43">
        <v>0</v>
      </c>
      <c r="G20" s="30" t="s">
        <v>55</v>
      </c>
      <c r="H20" s="41">
        <v>0</v>
      </c>
      <c r="I20" s="42">
        <v>0</v>
      </c>
      <c r="J20" s="43">
        <v>0</v>
      </c>
    </row>
    <row r="21" spans="3:10" ht="16.2" customHeight="1" x14ac:dyDescent="0.2">
      <c r="C21" s="30" t="s">
        <v>56</v>
      </c>
      <c r="D21" s="41">
        <v>0</v>
      </c>
      <c r="E21" s="42">
        <v>0</v>
      </c>
      <c r="F21" s="43">
        <v>0</v>
      </c>
      <c r="G21" s="30" t="s">
        <v>57</v>
      </c>
      <c r="H21" s="41">
        <v>0</v>
      </c>
      <c r="I21" s="42">
        <v>0</v>
      </c>
      <c r="J21" s="43">
        <v>0</v>
      </c>
    </row>
    <row r="22" spans="3:10" ht="16.2" customHeight="1" x14ac:dyDescent="0.2">
      <c r="C22" s="30" t="s">
        <v>58</v>
      </c>
      <c r="D22" s="41">
        <v>0</v>
      </c>
      <c r="E22" s="42">
        <v>0</v>
      </c>
      <c r="F22" s="43">
        <v>0</v>
      </c>
      <c r="G22" s="30" t="s">
        <v>59</v>
      </c>
      <c r="H22" s="41">
        <v>0</v>
      </c>
      <c r="I22" s="42">
        <v>0</v>
      </c>
      <c r="J22" s="43">
        <v>0</v>
      </c>
    </row>
    <row r="23" spans="3:10" ht="16.2" customHeight="1" x14ac:dyDescent="0.2">
      <c r="C23" s="30" t="s">
        <v>60</v>
      </c>
      <c r="D23" s="41">
        <v>0</v>
      </c>
      <c r="E23" s="42">
        <v>0</v>
      </c>
      <c r="F23" s="43">
        <v>0</v>
      </c>
      <c r="G23" s="30" t="s">
        <v>61</v>
      </c>
      <c r="H23" s="41">
        <v>0</v>
      </c>
      <c r="I23" s="42">
        <v>0</v>
      </c>
      <c r="J23" s="43">
        <v>0</v>
      </c>
    </row>
    <row r="24" spans="3:10" ht="16.2" customHeight="1" x14ac:dyDescent="0.2">
      <c r="C24" s="30" t="s">
        <v>62</v>
      </c>
      <c r="D24" s="41">
        <v>0</v>
      </c>
      <c r="E24" s="42">
        <v>0</v>
      </c>
      <c r="F24" s="43">
        <v>0</v>
      </c>
      <c r="G24" s="30" t="s">
        <v>63</v>
      </c>
      <c r="H24" s="41">
        <v>0</v>
      </c>
      <c r="I24" s="42">
        <v>0</v>
      </c>
      <c r="J24" s="43">
        <v>0</v>
      </c>
    </row>
    <row r="25" spans="3:10" ht="16.2" customHeight="1" x14ac:dyDescent="0.2">
      <c r="C25" s="30" t="s">
        <v>64</v>
      </c>
      <c r="D25" s="41">
        <v>0</v>
      </c>
      <c r="E25" s="42">
        <v>0</v>
      </c>
      <c r="F25" s="43">
        <v>0</v>
      </c>
      <c r="G25" s="30" t="s">
        <v>65</v>
      </c>
      <c r="H25" s="41">
        <v>0</v>
      </c>
      <c r="I25" s="42">
        <v>0</v>
      </c>
      <c r="J25" s="43">
        <v>0</v>
      </c>
    </row>
    <row r="26" spans="3:10" ht="16.2" customHeight="1" x14ac:dyDescent="0.2">
      <c r="C26" s="30" t="s">
        <v>66</v>
      </c>
      <c r="D26" s="41">
        <v>0</v>
      </c>
      <c r="E26" s="42">
        <v>0</v>
      </c>
      <c r="F26" s="43">
        <v>0</v>
      </c>
      <c r="G26" s="30" t="s">
        <v>67</v>
      </c>
      <c r="H26" s="41">
        <v>0</v>
      </c>
      <c r="I26" s="42">
        <v>0</v>
      </c>
      <c r="J26" s="43">
        <v>0</v>
      </c>
    </row>
    <row r="27" spans="3:10" ht="16.2" customHeight="1" x14ac:dyDescent="0.2">
      <c r="C27" s="30" t="s">
        <v>68</v>
      </c>
      <c r="D27" s="41">
        <v>0</v>
      </c>
      <c r="E27" s="42">
        <v>0</v>
      </c>
      <c r="F27" s="43">
        <v>0</v>
      </c>
      <c r="G27" s="30" t="s">
        <v>69</v>
      </c>
      <c r="H27" s="41">
        <v>0</v>
      </c>
      <c r="I27" s="42">
        <v>0</v>
      </c>
      <c r="J27" s="43">
        <v>0</v>
      </c>
    </row>
    <row r="28" spans="3:10" ht="16.2" customHeight="1" x14ac:dyDescent="0.2">
      <c r="C28" s="30" t="s">
        <v>70</v>
      </c>
      <c r="D28" s="41">
        <v>0</v>
      </c>
      <c r="E28" s="42">
        <v>0</v>
      </c>
      <c r="F28" s="43">
        <v>0</v>
      </c>
      <c r="G28" s="30" t="s">
        <v>71</v>
      </c>
      <c r="H28" s="41">
        <v>0</v>
      </c>
      <c r="I28" s="42">
        <v>0</v>
      </c>
      <c r="J28" s="43">
        <v>0</v>
      </c>
    </row>
    <row r="29" spans="3:10" ht="16.2" customHeight="1" x14ac:dyDescent="0.2">
      <c r="C29" s="30" t="s">
        <v>72</v>
      </c>
      <c r="D29" s="41">
        <v>0</v>
      </c>
      <c r="E29" s="42">
        <v>0</v>
      </c>
      <c r="F29" s="43">
        <v>0</v>
      </c>
      <c r="G29" s="30" t="s">
        <v>73</v>
      </c>
      <c r="H29" s="41">
        <v>0</v>
      </c>
      <c r="I29" s="42">
        <v>0</v>
      </c>
      <c r="J29" s="43">
        <v>0</v>
      </c>
    </row>
    <row r="30" spans="3:10" ht="16.2" customHeight="1" x14ac:dyDescent="0.2">
      <c r="C30" s="30" t="s">
        <v>74</v>
      </c>
      <c r="D30" s="41">
        <v>0</v>
      </c>
      <c r="E30" s="42">
        <v>0</v>
      </c>
      <c r="F30" s="43">
        <v>0</v>
      </c>
      <c r="G30" s="30" t="s">
        <v>75</v>
      </c>
      <c r="H30" s="41">
        <v>0</v>
      </c>
      <c r="I30" s="42">
        <v>0</v>
      </c>
      <c r="J30" s="43">
        <v>0</v>
      </c>
    </row>
    <row r="31" spans="3:10" ht="16.2" customHeight="1" x14ac:dyDescent="0.2">
      <c r="C31" s="30" t="s">
        <v>76</v>
      </c>
      <c r="D31" s="41">
        <v>0</v>
      </c>
      <c r="E31" s="42">
        <v>0</v>
      </c>
      <c r="F31" s="43">
        <v>0</v>
      </c>
      <c r="G31" s="30" t="s">
        <v>77</v>
      </c>
      <c r="H31" s="41">
        <v>0</v>
      </c>
      <c r="I31" s="42">
        <v>0</v>
      </c>
      <c r="J31" s="43">
        <v>0</v>
      </c>
    </row>
    <row r="32" spans="3:10" ht="16.2" customHeight="1" x14ac:dyDescent="0.2">
      <c r="C32" s="30" t="s">
        <v>78</v>
      </c>
      <c r="D32" s="41">
        <v>0</v>
      </c>
      <c r="E32" s="42">
        <v>0</v>
      </c>
      <c r="F32" s="43">
        <v>0</v>
      </c>
      <c r="G32" s="30" t="s">
        <v>79</v>
      </c>
      <c r="H32" s="41">
        <v>0</v>
      </c>
      <c r="I32" s="42">
        <v>0</v>
      </c>
      <c r="J32" s="43">
        <v>0</v>
      </c>
    </row>
    <row r="33" spans="3:10" ht="16.2" customHeight="1" x14ac:dyDescent="0.2">
      <c r="C33" s="30" t="s">
        <v>80</v>
      </c>
      <c r="D33" s="41">
        <v>0</v>
      </c>
      <c r="E33" s="42">
        <v>0</v>
      </c>
      <c r="F33" s="43">
        <v>0</v>
      </c>
      <c r="G33" s="30" t="s">
        <v>81</v>
      </c>
      <c r="H33" s="41">
        <v>0</v>
      </c>
      <c r="I33" s="42">
        <v>0</v>
      </c>
      <c r="J33" s="43">
        <v>0</v>
      </c>
    </row>
    <row r="34" spans="3:10" ht="16.2" customHeight="1" x14ac:dyDescent="0.2">
      <c r="C34" s="30" t="s">
        <v>82</v>
      </c>
      <c r="D34" s="41">
        <v>0</v>
      </c>
      <c r="E34" s="42">
        <v>0</v>
      </c>
      <c r="F34" s="43">
        <v>0</v>
      </c>
      <c r="G34" s="30" t="s">
        <v>83</v>
      </c>
      <c r="H34" s="41">
        <v>0</v>
      </c>
      <c r="I34" s="42">
        <v>0</v>
      </c>
      <c r="J34" s="43">
        <v>0</v>
      </c>
    </row>
    <row r="35" spans="3:10" ht="16.2" customHeight="1" x14ac:dyDescent="0.2">
      <c r="C35" s="30" t="s">
        <v>84</v>
      </c>
      <c r="D35" s="41">
        <v>0</v>
      </c>
      <c r="E35" s="42">
        <v>0</v>
      </c>
      <c r="F35" s="43">
        <v>0</v>
      </c>
      <c r="G35" s="30" t="s">
        <v>85</v>
      </c>
      <c r="H35" s="41">
        <v>0</v>
      </c>
      <c r="I35" s="42">
        <v>0</v>
      </c>
      <c r="J35" s="43">
        <v>0</v>
      </c>
    </row>
    <row r="36" spans="3:10" ht="16.2" customHeight="1" x14ac:dyDescent="0.2">
      <c r="C36" s="30" t="s">
        <v>86</v>
      </c>
      <c r="D36" s="41">
        <v>0</v>
      </c>
      <c r="E36" s="42">
        <v>0</v>
      </c>
      <c r="F36" s="43">
        <v>0</v>
      </c>
      <c r="G36" s="30" t="s">
        <v>87</v>
      </c>
      <c r="H36" s="41">
        <v>0</v>
      </c>
      <c r="I36" s="42">
        <v>0</v>
      </c>
      <c r="J36" s="43">
        <v>0</v>
      </c>
    </row>
    <row r="37" spans="3:10" ht="16.2" customHeight="1" x14ac:dyDescent="0.2">
      <c r="C37" s="30" t="s">
        <v>88</v>
      </c>
      <c r="D37" s="41">
        <v>0</v>
      </c>
      <c r="E37" s="42">
        <v>0</v>
      </c>
      <c r="F37" s="43">
        <v>0</v>
      </c>
      <c r="G37" s="30" t="s">
        <v>89</v>
      </c>
      <c r="H37" s="41">
        <v>0</v>
      </c>
      <c r="I37" s="42">
        <v>0</v>
      </c>
      <c r="J37" s="43">
        <v>0</v>
      </c>
    </row>
    <row r="38" spans="3:10" ht="16.2" customHeight="1" x14ac:dyDescent="0.2">
      <c r="C38" s="30" t="s">
        <v>90</v>
      </c>
      <c r="D38" s="41">
        <v>0</v>
      </c>
      <c r="E38" s="42">
        <v>0</v>
      </c>
      <c r="F38" s="43">
        <v>0</v>
      </c>
      <c r="G38" s="30" t="s">
        <v>91</v>
      </c>
      <c r="H38" s="41">
        <v>0</v>
      </c>
      <c r="I38" s="42">
        <v>0</v>
      </c>
      <c r="J38" s="43">
        <v>0</v>
      </c>
    </row>
    <row r="39" spans="3:10" ht="16.2" customHeight="1" x14ac:dyDescent="0.2">
      <c r="C39" s="30" t="s">
        <v>92</v>
      </c>
      <c r="D39" s="41">
        <v>0</v>
      </c>
      <c r="E39" s="42">
        <v>0</v>
      </c>
      <c r="F39" s="43">
        <v>0</v>
      </c>
      <c r="G39" s="30" t="s">
        <v>93</v>
      </c>
      <c r="H39" s="41">
        <v>0</v>
      </c>
      <c r="I39" s="42">
        <v>0</v>
      </c>
      <c r="J39" s="43">
        <v>0</v>
      </c>
    </row>
    <row r="40" spans="3:10" ht="16.2" customHeight="1" x14ac:dyDescent="0.2">
      <c r="C40" s="30" t="s">
        <v>94</v>
      </c>
      <c r="D40" s="41">
        <v>0</v>
      </c>
      <c r="E40" s="42">
        <v>0</v>
      </c>
      <c r="F40" s="43">
        <v>0</v>
      </c>
      <c r="G40" s="30" t="s">
        <v>95</v>
      </c>
      <c r="H40" s="41">
        <v>0</v>
      </c>
      <c r="I40" s="42">
        <v>0</v>
      </c>
      <c r="J40" s="43">
        <v>0</v>
      </c>
    </row>
    <row r="41" spans="3:10" ht="16.2" customHeight="1" x14ac:dyDescent="0.2">
      <c r="C41" s="30" t="s">
        <v>96</v>
      </c>
      <c r="D41" s="41">
        <v>0</v>
      </c>
      <c r="E41" s="42">
        <v>0</v>
      </c>
      <c r="F41" s="43">
        <v>0</v>
      </c>
      <c r="G41" s="30" t="s">
        <v>97</v>
      </c>
      <c r="H41" s="41">
        <v>0</v>
      </c>
      <c r="I41" s="42">
        <v>0</v>
      </c>
      <c r="J41" s="43">
        <v>0</v>
      </c>
    </row>
    <row r="42" spans="3:10" ht="16.2" customHeight="1" x14ac:dyDescent="0.2">
      <c r="C42" s="30" t="s">
        <v>98</v>
      </c>
      <c r="D42" s="41">
        <v>0</v>
      </c>
      <c r="E42" s="42">
        <v>0</v>
      </c>
      <c r="F42" s="43">
        <v>0</v>
      </c>
      <c r="G42" s="30" t="s">
        <v>99</v>
      </c>
      <c r="H42" s="41">
        <v>0</v>
      </c>
      <c r="I42" s="42">
        <v>0</v>
      </c>
      <c r="J42" s="43">
        <v>0</v>
      </c>
    </row>
    <row r="43" spans="3:10" ht="16.2" customHeight="1" x14ac:dyDescent="0.2">
      <c r="C43" s="30" t="s">
        <v>100</v>
      </c>
      <c r="D43" s="41">
        <v>0</v>
      </c>
      <c r="E43" s="42">
        <v>0</v>
      </c>
      <c r="F43" s="43">
        <v>0</v>
      </c>
      <c r="G43" s="30" t="s">
        <v>101</v>
      </c>
      <c r="H43" s="41">
        <v>0</v>
      </c>
      <c r="I43" s="42">
        <v>0</v>
      </c>
      <c r="J43" s="43">
        <v>0</v>
      </c>
    </row>
    <row r="44" spans="3:10" ht="16.2" customHeight="1" x14ac:dyDescent="0.2">
      <c r="C44" s="30" t="s">
        <v>102</v>
      </c>
      <c r="D44" s="41">
        <v>0</v>
      </c>
      <c r="E44" s="42">
        <v>0</v>
      </c>
      <c r="F44" s="43">
        <v>0</v>
      </c>
      <c r="G44" s="30" t="s">
        <v>103</v>
      </c>
      <c r="H44" s="41">
        <v>0</v>
      </c>
      <c r="I44" s="42">
        <v>0</v>
      </c>
      <c r="J44" s="43">
        <v>0</v>
      </c>
    </row>
    <row r="45" spans="3:10" ht="16.2" customHeight="1" x14ac:dyDescent="0.2">
      <c r="C45" s="30" t="s">
        <v>104</v>
      </c>
      <c r="D45" s="41">
        <v>0</v>
      </c>
      <c r="E45" s="42">
        <v>0</v>
      </c>
      <c r="F45" s="43">
        <v>0</v>
      </c>
      <c r="G45" s="30" t="s">
        <v>105</v>
      </c>
      <c r="H45" s="41">
        <v>0</v>
      </c>
      <c r="I45" s="42">
        <v>0</v>
      </c>
      <c r="J45" s="43">
        <v>0</v>
      </c>
    </row>
    <row r="46" spans="3:10" ht="52.05" customHeight="1" x14ac:dyDescent="0.2">
      <c r="C46" s="32" t="s">
        <v>21</v>
      </c>
      <c r="D46" s="31">
        <v>0</v>
      </c>
      <c r="E46" s="37"/>
      <c r="F46" s="31">
        <v>0</v>
      </c>
      <c r="G46" s="32" t="s">
        <v>21</v>
      </c>
      <c r="H46" s="31">
        <v>0</v>
      </c>
      <c r="I46" s="37"/>
      <c r="J46" s="31">
        <v>0</v>
      </c>
    </row>
    <row r="47" spans="3:10" ht="16.2" customHeight="1" x14ac:dyDescent="0.2"/>
    <row r="48" spans="3:10" ht="16.2" customHeight="1" x14ac:dyDescent="0.2"/>
    <row r="49" ht="16.2" customHeight="1" x14ac:dyDescent="0.2"/>
    <row r="50" ht="16.2" customHeight="1" x14ac:dyDescent="0.2"/>
    <row r="51" ht="16.2" customHeight="1" x14ac:dyDescent="0.2"/>
    <row r="52" ht="16.2" customHeight="1" x14ac:dyDescent="0.2"/>
    <row r="53" ht="16.2" customHeight="1" x14ac:dyDescent="0.2"/>
    <row r="54" ht="16.2" customHeight="1" x14ac:dyDescent="0.2"/>
    <row r="55" ht="16.2" customHeight="1" x14ac:dyDescent="0.2"/>
    <row r="56" ht="16.2" customHeight="1" x14ac:dyDescent="0.2"/>
    <row r="57" ht="16.2" customHeight="1" x14ac:dyDescent="0.2"/>
    <row r="58" ht="16.2" customHeight="1" x14ac:dyDescent="0.2"/>
    <row r="59" ht="16.2" customHeight="1" x14ac:dyDescent="0.2"/>
    <row r="60" ht="16.2" customHeight="1" x14ac:dyDescent="0.2"/>
    <row r="61" ht="16.2" customHeight="1" x14ac:dyDescent="0.2"/>
    <row r="62" ht="16.2" customHeight="1" x14ac:dyDescent="0.2"/>
    <row r="63" ht="16.2" customHeight="1" x14ac:dyDescent="0.2"/>
    <row r="64" ht="16.2" customHeight="1" x14ac:dyDescent="0.2"/>
    <row r="65" spans="14:14" ht="16.2" customHeight="1" x14ac:dyDescent="0.2"/>
    <row r="66" spans="14:14" ht="16.2" customHeight="1" x14ac:dyDescent="0.2"/>
    <row r="67" spans="14:14" ht="16.2" customHeight="1" x14ac:dyDescent="0.2"/>
    <row r="68" spans="14:14" ht="16.2" customHeight="1" x14ac:dyDescent="0.2"/>
    <row r="69" spans="14:14" ht="16.2" customHeight="1" x14ac:dyDescent="0.2"/>
    <row r="70" spans="14:14" ht="16.2" customHeight="1" x14ac:dyDescent="0.2"/>
    <row r="71" spans="14:14" ht="16.2" customHeight="1" x14ac:dyDescent="0.2"/>
    <row r="72" spans="14:14" ht="16.2" customHeight="1" x14ac:dyDescent="0.2"/>
    <row r="73" spans="14:14" ht="16.2" customHeight="1" x14ac:dyDescent="0.2"/>
    <row r="74" spans="14:14" ht="16.2" customHeight="1" x14ac:dyDescent="0.2"/>
    <row r="75" spans="14:14" ht="16.2" customHeight="1" x14ac:dyDescent="0.2"/>
    <row r="76" spans="14:14" ht="16.2" customHeight="1" x14ac:dyDescent="0.2"/>
    <row r="77" spans="14:14" ht="16.2" customHeight="1" x14ac:dyDescent="0.2"/>
    <row r="78" spans="14:14" ht="51.9" customHeight="1" thickBot="1" x14ac:dyDescent="0.25">
      <c r="N78" s="36"/>
    </row>
    <row r="79" spans="14:14" ht="16.2" customHeight="1" x14ac:dyDescent="0.2"/>
    <row r="80" spans="14:14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spans="11:11" ht="16.2" customHeight="1" x14ac:dyDescent="0.2"/>
    <row r="98" spans="11:11" ht="16.2" customHeight="1" x14ac:dyDescent="0.2"/>
    <row r="99" spans="11:11" ht="16.2" customHeight="1" x14ac:dyDescent="0.2"/>
    <row r="100" spans="11:11" ht="16.2" customHeight="1" x14ac:dyDescent="0.2"/>
    <row r="101" spans="11:11" ht="16.2" customHeight="1" x14ac:dyDescent="0.2"/>
    <row r="102" spans="11:11" ht="16.2" customHeight="1" x14ac:dyDescent="0.2"/>
    <row r="103" spans="11:11" ht="13.5" customHeight="1" x14ac:dyDescent="0.2"/>
    <row r="104" spans="11:11" ht="16.2" customHeight="1" x14ac:dyDescent="0.2"/>
    <row r="105" spans="11:11" ht="13.5" customHeight="1" x14ac:dyDescent="0.2"/>
    <row r="106" spans="11:11" ht="15.6" customHeight="1" x14ac:dyDescent="0.2"/>
    <row r="107" spans="11:11" ht="15.75" customHeight="1" x14ac:dyDescent="0.2">
      <c r="K107" s="2"/>
    </row>
    <row r="108" spans="11:11" ht="16.2" customHeight="1" x14ac:dyDescent="0.2">
      <c r="K108" s="2"/>
    </row>
    <row r="109" spans="11:11" ht="16.2" customHeight="1" x14ac:dyDescent="0.2">
      <c r="K109" s="2"/>
    </row>
    <row r="110" spans="11:11" ht="16.2" customHeight="1" x14ac:dyDescent="0.2">
      <c r="K110" s="2"/>
    </row>
    <row r="111" spans="11:11" ht="16.2" customHeight="1" x14ac:dyDescent="0.2">
      <c r="K111" s="2"/>
    </row>
    <row r="112" spans="11:11" ht="16.2" customHeight="1" x14ac:dyDescent="0.2">
      <c r="K112" s="2"/>
    </row>
    <row r="113" spans="11:11" ht="16.2" customHeight="1" x14ac:dyDescent="0.2">
      <c r="K113" s="2"/>
    </row>
    <row r="114" spans="11:11" ht="16.2" customHeight="1" x14ac:dyDescent="0.2">
      <c r="K114" s="2"/>
    </row>
    <row r="115" spans="11:11" ht="16.2" customHeight="1" x14ac:dyDescent="0.2">
      <c r="K115" s="2"/>
    </row>
    <row r="116" spans="11:11" ht="16.2" customHeight="1" x14ac:dyDescent="0.2">
      <c r="K116" s="2"/>
    </row>
    <row r="117" spans="11:11" ht="16.2" customHeight="1" x14ac:dyDescent="0.2">
      <c r="K117" s="2"/>
    </row>
    <row r="118" spans="11:11" ht="16.2" customHeight="1" x14ac:dyDescent="0.2">
      <c r="K118" s="2"/>
    </row>
    <row r="119" spans="11:11" ht="16.2" customHeight="1" x14ac:dyDescent="0.2">
      <c r="K119" s="2"/>
    </row>
    <row r="120" spans="11:11" ht="16.2" customHeight="1" x14ac:dyDescent="0.2">
      <c r="K120" s="2"/>
    </row>
    <row r="121" spans="11:11" ht="16.2" customHeight="1" x14ac:dyDescent="0.2">
      <c r="K121" s="2"/>
    </row>
    <row r="122" spans="11:11" ht="16.2" customHeight="1" x14ac:dyDescent="0.2">
      <c r="K122" s="2"/>
    </row>
    <row r="123" spans="11:11" ht="16.2" customHeight="1" x14ac:dyDescent="0.2">
      <c r="K123" s="2"/>
    </row>
    <row r="124" spans="11:11" ht="16.2" customHeight="1" x14ac:dyDescent="0.2">
      <c r="K124" s="2"/>
    </row>
    <row r="125" spans="11:11" ht="16.2" customHeight="1" x14ac:dyDescent="0.2">
      <c r="K125" s="2"/>
    </row>
    <row r="126" spans="11:11" ht="16.2" customHeight="1" x14ac:dyDescent="0.2">
      <c r="K126" s="2"/>
    </row>
    <row r="127" spans="11:11" ht="16.2" customHeight="1" x14ac:dyDescent="0.2"/>
    <row r="128" spans="11:11" ht="16.2" customHeight="1" x14ac:dyDescent="0.2"/>
    <row r="129" ht="16.2" customHeight="1" x14ac:dyDescent="0.2"/>
    <row r="130" ht="16.2" customHeight="1" x14ac:dyDescent="0.2"/>
    <row r="131" ht="16.2" customHeight="1" x14ac:dyDescent="0.2"/>
    <row r="132" ht="16.2" customHeight="1" x14ac:dyDescent="0.2"/>
    <row r="133" ht="16.2" customHeight="1" x14ac:dyDescent="0.2"/>
    <row r="134" ht="16.2" customHeight="1" x14ac:dyDescent="0.2"/>
    <row r="135" ht="16.2" customHeight="1" x14ac:dyDescent="0.2"/>
    <row r="136" ht="16.2" customHeight="1" x14ac:dyDescent="0.2"/>
    <row r="137" ht="16.2" customHeight="1" x14ac:dyDescent="0.2"/>
    <row r="138" ht="16.2" customHeight="1" x14ac:dyDescent="0.2"/>
    <row r="139" ht="16.2" customHeight="1" x14ac:dyDescent="0.2"/>
    <row r="140" ht="16.2" customHeight="1" x14ac:dyDescent="0.2"/>
    <row r="141" ht="16.2" customHeight="1" x14ac:dyDescent="0.2"/>
    <row r="142" ht="16.2" customHeight="1" x14ac:dyDescent="0.2"/>
    <row r="143" ht="16.2" customHeight="1" x14ac:dyDescent="0.2"/>
    <row r="144" ht="16.2" customHeight="1" x14ac:dyDescent="0.2"/>
    <row r="145" ht="16.2" customHeight="1" x14ac:dyDescent="0.2"/>
    <row r="146" ht="16.2" customHeight="1" x14ac:dyDescent="0.2"/>
    <row r="147" ht="16.2" customHeight="1" x14ac:dyDescent="0.2"/>
    <row r="148" ht="16.2" customHeight="1" x14ac:dyDescent="0.2"/>
    <row r="149" ht="16.2" customHeight="1" x14ac:dyDescent="0.2"/>
    <row r="150" ht="16.2" customHeight="1" x14ac:dyDescent="0.2"/>
    <row r="151" ht="16.2" customHeight="1" x14ac:dyDescent="0.2"/>
    <row r="152" ht="16.2" customHeight="1" x14ac:dyDescent="0.2"/>
    <row r="153" ht="16.2" customHeight="1" x14ac:dyDescent="0.2"/>
    <row r="154" ht="16.2" customHeight="1" x14ac:dyDescent="0.2"/>
    <row r="155" ht="16.2" customHeight="1" x14ac:dyDescent="0.2"/>
    <row r="156" ht="16.2" customHeight="1" x14ac:dyDescent="0.2"/>
    <row r="157" ht="16.2" customHeight="1" x14ac:dyDescent="0.2"/>
    <row r="158" ht="16.2" customHeight="1" x14ac:dyDescent="0.2"/>
  </sheetData>
  <mergeCells count="6">
    <mergeCell ref="H10:I11"/>
    <mergeCell ref="F10:F12"/>
    <mergeCell ref="J10:J12"/>
    <mergeCell ref="C10:C12"/>
    <mergeCell ref="D10:E11"/>
    <mergeCell ref="G10:G12"/>
  </mergeCells>
  <phoneticPr fontId="2" type="noConversion"/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26CD44E-3828-4908-B14A-14AA840BB8D3}">
  <sheetPr>
    <pageSetUpPr fitToPage="1"/>
  </sheetPr>
  <dimension ref="C1:N112"/>
  <sheetViews>
    <sheetView showGridLines="0" zoomScaleNormal="100" workbookViewId="0">
      <selection activeCell="E25" sqref="E25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3" x14ac:dyDescent="0.2">
      <c r="C1" s="2"/>
      <c r="D1" s="2"/>
      <c r="E1" s="2"/>
      <c r="F1" s="2"/>
      <c r="G1" s="2"/>
      <c r="H1" s="2"/>
      <c r="I1" s="2"/>
    </row>
    <row r="2" spans="3:13" x14ac:dyDescent="0.2">
      <c r="C2" s="2"/>
      <c r="D2" s="2"/>
      <c r="E2" s="2"/>
      <c r="F2" s="2"/>
      <c r="G2" s="2"/>
      <c r="H2" s="2"/>
      <c r="I2" s="2"/>
    </row>
    <row r="3" spans="3:13" x14ac:dyDescent="0.2">
      <c r="C3" s="2"/>
      <c r="D3" s="2"/>
      <c r="E3" s="2"/>
      <c r="F3" s="2"/>
      <c r="G3" s="2"/>
      <c r="H3" s="2"/>
      <c r="I3" s="2"/>
    </row>
    <row r="4" spans="3:13" x14ac:dyDescent="0.2">
      <c r="C4" s="2"/>
      <c r="D4" s="2"/>
      <c r="E4" s="2"/>
      <c r="F4" s="2"/>
      <c r="G4" s="2"/>
      <c r="H4" s="2"/>
      <c r="I4" s="2"/>
    </row>
    <row r="5" spans="3:13" ht="18.75" customHeight="1" x14ac:dyDescent="0.2">
      <c r="C5" s="2"/>
      <c r="D5" s="2"/>
      <c r="E5" s="2"/>
      <c r="F5" s="2"/>
      <c r="G5" s="2"/>
      <c r="H5" s="2"/>
      <c r="I5" s="2"/>
    </row>
    <row r="6" spans="3:13" x14ac:dyDescent="0.2">
      <c r="C6" s="2"/>
      <c r="D6" s="2"/>
      <c r="E6" s="2"/>
      <c r="F6" s="2"/>
      <c r="G6" s="2"/>
      <c r="H6" s="2"/>
      <c r="I6" s="2"/>
    </row>
    <row r="7" spans="3:13" x14ac:dyDescent="0.2">
      <c r="C7" s="2"/>
      <c r="D7" s="2"/>
      <c r="E7" s="2"/>
      <c r="F7" s="2"/>
      <c r="G7" s="2"/>
      <c r="H7" s="2"/>
      <c r="I7" s="2"/>
    </row>
    <row r="8" spans="3:13" x14ac:dyDescent="0.2">
      <c r="C8" s="2"/>
      <c r="D8" s="2"/>
      <c r="E8" s="2"/>
      <c r="F8" s="2"/>
      <c r="G8" s="2"/>
      <c r="H8" s="2"/>
      <c r="I8" s="2"/>
    </row>
    <row r="9" spans="3:13" ht="12.6" thickBot="1" x14ac:dyDescent="0.25">
      <c r="C9" s="2"/>
      <c r="D9" s="2"/>
      <c r="E9" s="2"/>
      <c r="F9" s="2"/>
      <c r="G9" s="2"/>
      <c r="H9" s="2"/>
      <c r="I9" s="2"/>
    </row>
    <row r="10" spans="3:13" ht="28.5" customHeight="1" x14ac:dyDescent="0.2">
      <c r="C10" s="74" t="s">
        <v>29</v>
      </c>
      <c r="D10" s="70" t="s">
        <v>15</v>
      </c>
      <c r="E10" s="71"/>
      <c r="F10" s="74" t="s">
        <v>20</v>
      </c>
      <c r="G10" s="74" t="s">
        <v>30</v>
      </c>
      <c r="H10" s="70" t="s">
        <v>14</v>
      </c>
      <c r="I10" s="71"/>
      <c r="J10" s="74" t="s">
        <v>20</v>
      </c>
    </row>
    <row r="11" spans="3:13" ht="47.25" customHeight="1" thickBot="1" x14ac:dyDescent="0.25">
      <c r="C11" s="75"/>
      <c r="D11" s="72"/>
      <c r="E11" s="73"/>
      <c r="F11" s="75"/>
      <c r="G11" s="75"/>
      <c r="H11" s="72"/>
      <c r="I11" s="73"/>
      <c r="J11" s="75"/>
    </row>
    <row r="12" spans="3:13" ht="51.75" customHeight="1" thickBot="1" x14ac:dyDescent="0.25">
      <c r="C12" s="76"/>
      <c r="D12" s="32" t="s">
        <v>19</v>
      </c>
      <c r="E12" s="32" t="s">
        <v>18</v>
      </c>
      <c r="F12" s="76"/>
      <c r="G12" s="76"/>
      <c r="H12" s="32" t="s">
        <v>19</v>
      </c>
      <c r="I12" s="32" t="s">
        <v>18</v>
      </c>
      <c r="J12" s="76"/>
    </row>
    <row r="13" spans="3:13" s="40" customFormat="1" ht="16.2" customHeight="1" thickBot="1" x14ac:dyDescent="0.3">
      <c r="C13" s="30" t="s">
        <v>106</v>
      </c>
      <c r="D13" s="41">
        <v>0</v>
      </c>
      <c r="E13" s="42">
        <v>0</v>
      </c>
      <c r="F13" s="43">
        <v>0</v>
      </c>
      <c r="G13" s="30" t="s">
        <v>107</v>
      </c>
      <c r="H13" s="41">
        <v>0</v>
      </c>
      <c r="I13" s="42">
        <v>0</v>
      </c>
      <c r="J13" s="43">
        <v>0</v>
      </c>
      <c r="M13" s="44"/>
    </row>
    <row r="14" spans="3:13" ht="16.2" customHeight="1" x14ac:dyDescent="0.2">
      <c r="C14" s="30" t="s">
        <v>108</v>
      </c>
      <c r="D14" s="41">
        <v>0</v>
      </c>
      <c r="E14" s="42">
        <v>0</v>
      </c>
      <c r="F14" s="43">
        <v>0</v>
      </c>
      <c r="G14" s="30" t="s">
        <v>109</v>
      </c>
      <c r="H14" s="41">
        <v>0</v>
      </c>
      <c r="I14" s="42">
        <v>0</v>
      </c>
      <c r="J14" s="43">
        <v>0</v>
      </c>
      <c r="M14" s="36"/>
    </row>
    <row r="15" spans="3:13" ht="16.2" customHeight="1" x14ac:dyDescent="0.2">
      <c r="C15" s="30" t="s">
        <v>110</v>
      </c>
      <c r="D15" s="41">
        <v>0</v>
      </c>
      <c r="E15" s="42">
        <v>0</v>
      </c>
      <c r="F15" s="43">
        <v>0</v>
      </c>
      <c r="G15" s="30" t="s">
        <v>111</v>
      </c>
      <c r="H15" s="41">
        <v>0</v>
      </c>
      <c r="I15" s="42">
        <v>0</v>
      </c>
      <c r="J15" s="43">
        <v>0</v>
      </c>
    </row>
    <row r="16" spans="3:13" ht="16.2" customHeight="1" x14ac:dyDescent="0.2">
      <c r="C16" s="30" t="s">
        <v>112</v>
      </c>
      <c r="D16" s="41">
        <v>0</v>
      </c>
      <c r="E16" s="42">
        <v>0</v>
      </c>
      <c r="F16" s="43">
        <v>0</v>
      </c>
      <c r="G16" s="30" t="s">
        <v>113</v>
      </c>
      <c r="H16" s="41">
        <v>0</v>
      </c>
      <c r="I16" s="42">
        <v>0</v>
      </c>
      <c r="J16" s="43">
        <v>0</v>
      </c>
    </row>
    <row r="17" spans="3:14" ht="16.2" customHeight="1" x14ac:dyDescent="0.2">
      <c r="C17" s="30" t="s">
        <v>114</v>
      </c>
      <c r="D17" s="41">
        <v>0</v>
      </c>
      <c r="E17" s="42">
        <v>0</v>
      </c>
      <c r="F17" s="43">
        <v>0</v>
      </c>
      <c r="G17" s="30" t="s">
        <v>115</v>
      </c>
      <c r="H17" s="41">
        <v>0</v>
      </c>
      <c r="I17" s="42">
        <v>0</v>
      </c>
      <c r="J17" s="43">
        <v>0</v>
      </c>
    </row>
    <row r="18" spans="3:14" ht="16.2" customHeight="1" x14ac:dyDescent="0.2">
      <c r="C18" s="30" t="s">
        <v>116</v>
      </c>
      <c r="D18" s="41">
        <v>0</v>
      </c>
      <c r="E18" s="42">
        <v>0</v>
      </c>
      <c r="F18" s="43">
        <v>0</v>
      </c>
      <c r="G18" s="30" t="s">
        <v>117</v>
      </c>
      <c r="H18" s="41">
        <v>0</v>
      </c>
      <c r="I18" s="42">
        <v>0</v>
      </c>
      <c r="J18" s="43">
        <v>0</v>
      </c>
    </row>
    <row r="19" spans="3:14" ht="16.2" customHeight="1" x14ac:dyDescent="0.2">
      <c r="C19" s="30" t="s">
        <v>118</v>
      </c>
      <c r="D19" s="41">
        <v>0</v>
      </c>
      <c r="E19" s="42">
        <v>0</v>
      </c>
      <c r="F19" s="43">
        <v>0</v>
      </c>
      <c r="G19" s="30" t="s">
        <v>119</v>
      </c>
      <c r="H19" s="41">
        <v>0</v>
      </c>
      <c r="I19" s="42">
        <v>0</v>
      </c>
      <c r="J19" s="43">
        <v>0</v>
      </c>
    </row>
    <row r="20" spans="3:14" ht="16.2" customHeight="1" x14ac:dyDescent="0.2">
      <c r="C20" s="30" t="s">
        <v>120</v>
      </c>
      <c r="D20" s="41">
        <v>0</v>
      </c>
      <c r="E20" s="42">
        <v>0</v>
      </c>
      <c r="F20" s="43">
        <v>0</v>
      </c>
      <c r="G20" s="30" t="s">
        <v>121</v>
      </c>
      <c r="H20" s="41">
        <v>0</v>
      </c>
      <c r="I20" s="42">
        <v>0</v>
      </c>
      <c r="J20" s="43">
        <v>0</v>
      </c>
    </row>
    <row r="21" spans="3:14" ht="16.2" customHeight="1" x14ac:dyDescent="0.2">
      <c r="C21" s="30" t="s">
        <v>122</v>
      </c>
      <c r="D21" s="41">
        <v>0</v>
      </c>
      <c r="E21" s="42">
        <v>0</v>
      </c>
      <c r="F21" s="43">
        <v>0</v>
      </c>
      <c r="G21" s="30" t="s">
        <v>123</v>
      </c>
      <c r="H21" s="41">
        <v>0</v>
      </c>
      <c r="I21" s="42">
        <v>0</v>
      </c>
      <c r="J21" s="43">
        <v>0</v>
      </c>
    </row>
    <row r="22" spans="3:14" ht="16.2" customHeight="1" x14ac:dyDescent="0.2">
      <c r="C22" s="30" t="s">
        <v>124</v>
      </c>
      <c r="D22" s="41">
        <v>0</v>
      </c>
      <c r="E22" s="42">
        <v>0</v>
      </c>
      <c r="F22" s="43">
        <v>0</v>
      </c>
      <c r="G22" s="30" t="s">
        <v>125</v>
      </c>
      <c r="H22" s="41">
        <v>0</v>
      </c>
      <c r="I22" s="42">
        <v>0</v>
      </c>
      <c r="J22" s="43">
        <v>0</v>
      </c>
    </row>
    <row r="23" spans="3:14" ht="52.05" customHeight="1" x14ac:dyDescent="0.2">
      <c r="C23" s="32" t="s">
        <v>21</v>
      </c>
      <c r="D23" s="31">
        <v>0</v>
      </c>
      <c r="E23" s="37"/>
      <c r="F23" s="31">
        <v>0</v>
      </c>
      <c r="G23" s="32" t="s">
        <v>21</v>
      </c>
      <c r="H23" s="31">
        <v>0</v>
      </c>
      <c r="I23" s="37"/>
      <c r="J23" s="31">
        <v>0</v>
      </c>
    </row>
    <row r="24" spans="3:14" ht="16.2" customHeight="1" x14ac:dyDescent="0.2"/>
    <row r="25" spans="3:14" ht="16.2" customHeight="1" x14ac:dyDescent="0.2"/>
    <row r="26" spans="3:14" ht="16.2" customHeight="1" x14ac:dyDescent="0.2"/>
    <row r="27" spans="3:14" ht="16.2" customHeight="1" x14ac:dyDescent="0.2"/>
    <row r="28" spans="3:14" ht="16.2" customHeight="1" x14ac:dyDescent="0.2"/>
    <row r="29" spans="3:14" ht="16.2" customHeight="1" x14ac:dyDescent="0.2"/>
    <row r="30" spans="3:14" ht="16.2" customHeight="1" x14ac:dyDescent="0.2"/>
    <row r="31" spans="3:14" ht="16.2" customHeight="1" x14ac:dyDescent="0.2"/>
    <row r="32" spans="3:14" ht="51.9" customHeight="1" thickBot="1" x14ac:dyDescent="0.25">
      <c r="N32" s="36"/>
    </row>
    <row r="33" ht="16.2" customHeight="1" x14ac:dyDescent="0.2"/>
    <row r="34" ht="16.2" customHeight="1" x14ac:dyDescent="0.2"/>
    <row r="35" ht="16.2" customHeight="1" x14ac:dyDescent="0.2"/>
    <row r="36" ht="16.2" customHeight="1" x14ac:dyDescent="0.2"/>
    <row r="37" ht="16.2" customHeight="1" x14ac:dyDescent="0.2"/>
    <row r="38" ht="16.2" customHeight="1" x14ac:dyDescent="0.2"/>
    <row r="39" ht="16.2" customHeight="1" x14ac:dyDescent="0.2"/>
    <row r="40" ht="16.2" customHeight="1" x14ac:dyDescent="0.2"/>
    <row r="41" ht="16.2" customHeight="1" x14ac:dyDescent="0.2"/>
    <row r="42" ht="16.2" customHeight="1" x14ac:dyDescent="0.2"/>
    <row r="43" ht="16.2" customHeight="1" x14ac:dyDescent="0.2"/>
    <row r="44" ht="16.2" customHeight="1" x14ac:dyDescent="0.2"/>
    <row r="45" ht="16.2" customHeight="1" x14ac:dyDescent="0.2"/>
    <row r="46" ht="16.2" customHeight="1" x14ac:dyDescent="0.2"/>
    <row r="47" ht="16.2" customHeight="1" x14ac:dyDescent="0.2"/>
    <row r="48" ht="16.2" customHeight="1" x14ac:dyDescent="0.2"/>
    <row r="49" spans="11:11" ht="16.2" customHeight="1" x14ac:dyDescent="0.2"/>
    <row r="50" spans="11:11" ht="16.2" customHeight="1" x14ac:dyDescent="0.2"/>
    <row r="51" spans="11:11" ht="16.2" customHeight="1" x14ac:dyDescent="0.2"/>
    <row r="52" spans="11:11" ht="16.2" customHeight="1" x14ac:dyDescent="0.2"/>
    <row r="53" spans="11:11" ht="16.2" customHeight="1" x14ac:dyDescent="0.2"/>
    <row r="54" spans="11:11" ht="16.2" customHeight="1" x14ac:dyDescent="0.2"/>
    <row r="55" spans="11:11" ht="16.2" customHeight="1" x14ac:dyDescent="0.2"/>
    <row r="56" spans="11:11" ht="16.2" customHeight="1" x14ac:dyDescent="0.2"/>
    <row r="57" spans="11:11" ht="13.5" customHeight="1" x14ac:dyDescent="0.2"/>
    <row r="58" spans="11:11" ht="16.2" customHeight="1" x14ac:dyDescent="0.2"/>
    <row r="59" spans="11:11" ht="13.5" customHeight="1" x14ac:dyDescent="0.2"/>
    <row r="60" spans="11:11" ht="15.6" customHeight="1" x14ac:dyDescent="0.2"/>
    <row r="61" spans="11:11" ht="15.75" customHeight="1" x14ac:dyDescent="0.2">
      <c r="K61" s="2"/>
    </row>
    <row r="62" spans="11:11" ht="16.2" customHeight="1" x14ac:dyDescent="0.2">
      <c r="K62" s="2"/>
    </row>
    <row r="63" spans="11:11" ht="16.2" customHeight="1" x14ac:dyDescent="0.2">
      <c r="K63" s="2"/>
    </row>
    <row r="64" spans="11:11" ht="16.2" customHeight="1" x14ac:dyDescent="0.2">
      <c r="K64" s="2"/>
    </row>
    <row r="65" spans="11:11" ht="16.2" customHeight="1" x14ac:dyDescent="0.2">
      <c r="K65" s="2"/>
    </row>
    <row r="66" spans="11:11" ht="16.2" customHeight="1" x14ac:dyDescent="0.2">
      <c r="K66" s="2"/>
    </row>
    <row r="67" spans="11:11" ht="16.2" customHeight="1" x14ac:dyDescent="0.2">
      <c r="K67" s="2"/>
    </row>
    <row r="68" spans="11:11" ht="16.2" customHeight="1" x14ac:dyDescent="0.2">
      <c r="K68" s="2"/>
    </row>
    <row r="69" spans="11:11" ht="16.2" customHeight="1" x14ac:dyDescent="0.2">
      <c r="K69" s="2"/>
    </row>
    <row r="70" spans="11:11" ht="16.2" customHeight="1" x14ac:dyDescent="0.2">
      <c r="K70" s="2"/>
    </row>
    <row r="71" spans="11:11" ht="16.2" customHeight="1" x14ac:dyDescent="0.2">
      <c r="K71" s="2"/>
    </row>
    <row r="72" spans="11:11" ht="16.2" customHeight="1" x14ac:dyDescent="0.2">
      <c r="K72" s="2"/>
    </row>
    <row r="73" spans="11:11" ht="16.2" customHeight="1" x14ac:dyDescent="0.2">
      <c r="K73" s="2"/>
    </row>
    <row r="74" spans="11:11" ht="16.2" customHeight="1" x14ac:dyDescent="0.2">
      <c r="K74" s="2"/>
    </row>
    <row r="75" spans="11:11" ht="16.2" customHeight="1" x14ac:dyDescent="0.2">
      <c r="K75" s="2"/>
    </row>
    <row r="76" spans="11:11" ht="16.2" customHeight="1" x14ac:dyDescent="0.2">
      <c r="K76" s="2"/>
    </row>
    <row r="77" spans="11:11" ht="16.2" customHeight="1" x14ac:dyDescent="0.2">
      <c r="K77" s="2"/>
    </row>
    <row r="78" spans="11:11" ht="16.2" customHeight="1" x14ac:dyDescent="0.2">
      <c r="K78" s="2"/>
    </row>
    <row r="79" spans="11:11" ht="16.2" customHeight="1" x14ac:dyDescent="0.2">
      <c r="K79" s="2"/>
    </row>
    <row r="80" spans="11:11" ht="16.2" customHeight="1" x14ac:dyDescent="0.2">
      <c r="K80" s="2"/>
    </row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  <row r="95" ht="16.2" customHeight="1" x14ac:dyDescent="0.2"/>
    <row r="96" ht="16.2" customHeight="1" x14ac:dyDescent="0.2"/>
    <row r="97" ht="16.2" customHeight="1" x14ac:dyDescent="0.2"/>
    <row r="98" ht="16.2" customHeight="1" x14ac:dyDescent="0.2"/>
    <row r="99" ht="16.2" customHeight="1" x14ac:dyDescent="0.2"/>
    <row r="100" ht="16.2" customHeight="1" x14ac:dyDescent="0.2"/>
    <row r="101" ht="16.2" customHeight="1" x14ac:dyDescent="0.2"/>
    <row r="102" ht="16.2" customHeight="1" x14ac:dyDescent="0.2"/>
    <row r="103" ht="16.2" customHeight="1" x14ac:dyDescent="0.2"/>
    <row r="104" ht="16.2" customHeight="1" x14ac:dyDescent="0.2"/>
    <row r="105" ht="16.2" customHeight="1" x14ac:dyDescent="0.2"/>
    <row r="106" ht="16.2" customHeight="1" x14ac:dyDescent="0.2"/>
    <row r="107" ht="16.2" customHeight="1" x14ac:dyDescent="0.2"/>
    <row r="108" ht="16.2" customHeight="1" x14ac:dyDescent="0.2"/>
    <row r="109" ht="16.2" customHeight="1" x14ac:dyDescent="0.2"/>
    <row r="110" ht="16.2" customHeight="1" x14ac:dyDescent="0.2"/>
    <row r="111" ht="16.2" customHeight="1" x14ac:dyDescent="0.2"/>
    <row r="112" ht="16.2" customHeight="1" x14ac:dyDescent="0.2"/>
  </sheetData>
  <mergeCells count="6">
    <mergeCell ref="J10:J12"/>
    <mergeCell ref="C10:C12"/>
    <mergeCell ref="D10:E11"/>
    <mergeCell ref="F10:F12"/>
    <mergeCell ref="G10:G12"/>
    <mergeCell ref="H10:I11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64C6CA-A6D9-4424-977E-5B204D255E21}">
  <sheetPr>
    <pageSetUpPr fitToPage="1"/>
  </sheetPr>
  <dimension ref="C1:K94"/>
  <sheetViews>
    <sheetView showGridLines="0" zoomScaleNormal="100" workbookViewId="0">
      <selection activeCell="F14" sqref="F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34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126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4A8207-AEDC-4BEF-9C4F-DDD849660052}">
  <sheetPr>
    <pageSetUpPr fitToPage="1"/>
  </sheetPr>
  <dimension ref="C1:K94"/>
  <sheetViews>
    <sheetView showGridLines="0" zoomScaleNormal="100" workbookViewId="0">
      <selection activeCell="D14" sqref="D14"/>
    </sheetView>
  </sheetViews>
  <sheetFormatPr defaultColWidth="9.109375" defaultRowHeight="12" x14ac:dyDescent="0.2"/>
  <cols>
    <col min="1" max="1" width="1.109375" style="3" customWidth="1"/>
    <col min="2" max="2" width="4.6640625" style="3" customWidth="1"/>
    <col min="3" max="3" width="25" style="3" customWidth="1"/>
    <col min="4" max="5" width="11.33203125" style="3" customWidth="1"/>
    <col min="6" max="6" width="19.44140625" style="3" bestFit="1" customWidth="1"/>
    <col min="7" max="7" width="25.6640625" style="3" customWidth="1"/>
    <col min="8" max="8" width="12.109375" style="3" customWidth="1"/>
    <col min="9" max="9" width="12.44140625" style="3" customWidth="1"/>
    <col min="10" max="10" width="19.44140625" style="3" bestFit="1" customWidth="1"/>
    <col min="11" max="11" width="4" style="3" customWidth="1"/>
    <col min="12" max="12" width="9.109375" style="3"/>
    <col min="13" max="13" width="15.109375" style="3" bestFit="1" customWidth="1"/>
    <col min="14" max="16384" width="9.109375" style="3"/>
  </cols>
  <sheetData>
    <row r="1" spans="3:10" x14ac:dyDescent="0.2">
      <c r="C1" s="2"/>
      <c r="D1" s="2"/>
      <c r="E1" s="2"/>
      <c r="F1" s="2"/>
      <c r="G1" s="2"/>
      <c r="H1" s="2"/>
      <c r="I1" s="2"/>
    </row>
    <row r="2" spans="3:10" x14ac:dyDescent="0.2">
      <c r="C2" s="2"/>
      <c r="D2" s="2"/>
      <c r="E2" s="2"/>
      <c r="F2" s="2"/>
      <c r="G2" s="2"/>
      <c r="H2" s="2"/>
      <c r="I2" s="2"/>
    </row>
    <row r="3" spans="3:10" x14ac:dyDescent="0.2">
      <c r="C3" s="2"/>
      <c r="D3" s="2"/>
      <c r="E3" s="2"/>
      <c r="F3" s="2"/>
      <c r="G3" s="2"/>
      <c r="H3" s="2"/>
      <c r="I3" s="2"/>
    </row>
    <row r="4" spans="3:10" x14ac:dyDescent="0.2">
      <c r="C4" s="2"/>
      <c r="D4" s="2"/>
      <c r="E4" s="2"/>
      <c r="F4" s="2"/>
      <c r="G4" s="2"/>
      <c r="H4" s="2"/>
      <c r="I4" s="2"/>
    </row>
    <row r="5" spans="3:10" ht="18.75" customHeight="1" x14ac:dyDescent="0.2">
      <c r="C5" s="2"/>
      <c r="D5" s="2"/>
      <c r="E5" s="2"/>
      <c r="F5" s="2"/>
      <c r="G5" s="2"/>
      <c r="H5" s="2"/>
      <c r="I5" s="2"/>
    </row>
    <row r="6" spans="3:10" x14ac:dyDescent="0.2">
      <c r="C6" s="2"/>
      <c r="D6" s="2"/>
      <c r="E6" s="2"/>
      <c r="F6" s="2"/>
      <c r="G6" s="2"/>
      <c r="H6" s="2"/>
      <c r="I6" s="2"/>
    </row>
    <row r="7" spans="3:10" x14ac:dyDescent="0.2">
      <c r="C7" s="2"/>
      <c r="D7" s="2"/>
      <c r="E7" s="2"/>
      <c r="F7" s="2"/>
      <c r="G7" s="2"/>
      <c r="H7" s="2"/>
      <c r="I7" s="2"/>
    </row>
    <row r="8" spans="3:10" x14ac:dyDescent="0.2">
      <c r="C8" s="2"/>
      <c r="D8" s="2"/>
      <c r="E8" s="2"/>
      <c r="F8" s="2"/>
      <c r="G8" s="2"/>
      <c r="H8" s="2"/>
      <c r="I8" s="2"/>
    </row>
    <row r="9" spans="3:10" ht="12.6" thickBot="1" x14ac:dyDescent="0.25">
      <c r="C9" s="2"/>
      <c r="D9" s="2"/>
      <c r="E9" s="2"/>
      <c r="F9" s="2"/>
      <c r="G9" s="2"/>
      <c r="H9" s="2"/>
      <c r="I9" s="2"/>
    </row>
    <row r="10" spans="3:10" ht="28.5" customHeight="1" x14ac:dyDescent="0.2">
      <c r="C10" s="74" t="s">
        <v>39</v>
      </c>
      <c r="D10" s="70" t="s">
        <v>15</v>
      </c>
      <c r="E10" s="71"/>
      <c r="F10" s="74" t="s">
        <v>20</v>
      </c>
    </row>
    <row r="11" spans="3:10" ht="47.25" customHeight="1" thickBot="1" x14ac:dyDescent="0.25">
      <c r="C11" s="75"/>
      <c r="D11" s="72"/>
      <c r="E11" s="73"/>
      <c r="F11" s="75"/>
    </row>
    <row r="12" spans="3:10" ht="51.75" customHeight="1" thickBot="1" x14ac:dyDescent="0.25">
      <c r="C12" s="76"/>
      <c r="D12" s="32" t="s">
        <v>19</v>
      </c>
      <c r="E12" s="32" t="s">
        <v>18</v>
      </c>
      <c r="F12" s="76"/>
    </row>
    <row r="13" spans="3:10" s="40" customFormat="1" ht="16.2" customHeight="1" thickBot="1" x14ac:dyDescent="0.3">
      <c r="C13" s="30" t="s">
        <v>127</v>
      </c>
      <c r="D13" s="41">
        <v>0</v>
      </c>
      <c r="E13" s="42">
        <v>0</v>
      </c>
      <c r="F13" s="43">
        <v>0</v>
      </c>
      <c r="I13" s="44"/>
    </row>
    <row r="14" spans="3:10" ht="51.9" customHeight="1" thickBot="1" x14ac:dyDescent="0.25">
      <c r="C14" s="32" t="s">
        <v>21</v>
      </c>
      <c r="D14" s="31">
        <v>0</v>
      </c>
      <c r="E14" s="37"/>
      <c r="F14" s="31">
        <v>0</v>
      </c>
      <c r="I14" s="36"/>
      <c r="J14" s="36"/>
    </row>
    <row r="15" spans="3:10" ht="16.2" customHeight="1" x14ac:dyDescent="0.2"/>
    <row r="16" spans="3:10" ht="16.2" customHeight="1" x14ac:dyDescent="0.2"/>
    <row r="17" ht="16.2" customHeight="1" x14ac:dyDescent="0.2"/>
    <row r="18" ht="16.2" customHeight="1" x14ac:dyDescent="0.2"/>
    <row r="19" ht="16.2" customHeight="1" x14ac:dyDescent="0.2"/>
    <row r="20" ht="16.2" customHeight="1" x14ac:dyDescent="0.2"/>
    <row r="21" ht="16.2" customHeight="1" x14ac:dyDescent="0.2"/>
    <row r="22" ht="16.2" customHeight="1" x14ac:dyDescent="0.2"/>
    <row r="23" ht="16.2" customHeight="1" x14ac:dyDescent="0.2"/>
    <row r="24" ht="16.2" customHeight="1" x14ac:dyDescent="0.2"/>
    <row r="25" ht="16.2" customHeight="1" x14ac:dyDescent="0.2"/>
    <row r="26" ht="16.2" customHeight="1" x14ac:dyDescent="0.2"/>
    <row r="27" ht="16.2" customHeight="1" x14ac:dyDescent="0.2"/>
    <row r="28" ht="16.2" customHeight="1" x14ac:dyDescent="0.2"/>
    <row r="29" ht="16.2" customHeight="1" x14ac:dyDescent="0.2"/>
    <row r="30" ht="16.2" customHeight="1" x14ac:dyDescent="0.2"/>
    <row r="31" ht="16.2" customHeight="1" x14ac:dyDescent="0.2"/>
    <row r="32" ht="16.2" customHeight="1" x14ac:dyDescent="0.2"/>
    <row r="33" spans="11:11" ht="16.2" customHeight="1" x14ac:dyDescent="0.2"/>
    <row r="34" spans="11:11" ht="16.2" customHeight="1" x14ac:dyDescent="0.2"/>
    <row r="35" spans="11:11" ht="16.2" customHeight="1" x14ac:dyDescent="0.2"/>
    <row r="36" spans="11:11" ht="16.2" customHeight="1" x14ac:dyDescent="0.2"/>
    <row r="37" spans="11:11" ht="16.2" customHeight="1" x14ac:dyDescent="0.2"/>
    <row r="38" spans="11:11" ht="16.2" customHeight="1" x14ac:dyDescent="0.2"/>
    <row r="39" spans="11:11" ht="13.5" customHeight="1" x14ac:dyDescent="0.2"/>
    <row r="40" spans="11:11" ht="16.2" customHeight="1" x14ac:dyDescent="0.2"/>
    <row r="41" spans="11:11" ht="13.5" customHeight="1" x14ac:dyDescent="0.2"/>
    <row r="42" spans="11:11" ht="15.6" customHeight="1" x14ac:dyDescent="0.2"/>
    <row r="43" spans="11:11" ht="15.75" customHeight="1" x14ac:dyDescent="0.2">
      <c r="K43" s="2"/>
    </row>
    <row r="44" spans="11:11" ht="16.2" customHeight="1" x14ac:dyDescent="0.2">
      <c r="K44" s="2"/>
    </row>
    <row r="45" spans="11:11" ht="16.2" customHeight="1" x14ac:dyDescent="0.2">
      <c r="K45" s="2"/>
    </row>
    <row r="46" spans="11:11" ht="16.2" customHeight="1" x14ac:dyDescent="0.2">
      <c r="K46" s="2"/>
    </row>
    <row r="47" spans="11:11" ht="16.2" customHeight="1" x14ac:dyDescent="0.2">
      <c r="K47" s="2"/>
    </row>
    <row r="48" spans="11:11" ht="16.2" customHeight="1" x14ac:dyDescent="0.2">
      <c r="K48" s="2"/>
    </row>
    <row r="49" spans="11:11" ht="16.2" customHeight="1" x14ac:dyDescent="0.2">
      <c r="K49" s="2"/>
    </row>
    <row r="50" spans="11:11" ht="16.2" customHeight="1" x14ac:dyDescent="0.2">
      <c r="K50" s="2"/>
    </row>
    <row r="51" spans="11:11" ht="16.2" customHeight="1" x14ac:dyDescent="0.2">
      <c r="K51" s="2"/>
    </row>
    <row r="52" spans="11:11" ht="16.2" customHeight="1" x14ac:dyDescent="0.2">
      <c r="K52" s="2"/>
    </row>
    <row r="53" spans="11:11" ht="16.2" customHeight="1" x14ac:dyDescent="0.2">
      <c r="K53" s="2"/>
    </row>
    <row r="54" spans="11:11" ht="16.2" customHeight="1" x14ac:dyDescent="0.2">
      <c r="K54" s="2"/>
    </row>
    <row r="55" spans="11:11" ht="16.2" customHeight="1" x14ac:dyDescent="0.2">
      <c r="K55" s="2"/>
    </row>
    <row r="56" spans="11:11" ht="16.2" customHeight="1" x14ac:dyDescent="0.2">
      <c r="K56" s="2"/>
    </row>
    <row r="57" spans="11:11" ht="16.2" customHeight="1" x14ac:dyDescent="0.2">
      <c r="K57" s="2"/>
    </row>
    <row r="58" spans="11:11" ht="16.2" customHeight="1" x14ac:dyDescent="0.2">
      <c r="K58" s="2"/>
    </row>
    <row r="59" spans="11:11" ht="16.2" customHeight="1" x14ac:dyDescent="0.2">
      <c r="K59" s="2"/>
    </row>
    <row r="60" spans="11:11" ht="16.2" customHeight="1" x14ac:dyDescent="0.2">
      <c r="K60" s="2"/>
    </row>
    <row r="61" spans="11:11" ht="16.2" customHeight="1" x14ac:dyDescent="0.2">
      <c r="K61" s="2"/>
    </row>
    <row r="62" spans="11:11" ht="16.2" customHeight="1" x14ac:dyDescent="0.2">
      <c r="K62" s="2"/>
    </row>
    <row r="63" spans="11:11" ht="16.2" customHeight="1" x14ac:dyDescent="0.2"/>
    <row r="64" spans="11:11" ht="16.2" customHeight="1" x14ac:dyDescent="0.2"/>
    <row r="65" ht="16.2" customHeight="1" x14ac:dyDescent="0.2"/>
    <row r="66" ht="16.2" customHeight="1" x14ac:dyDescent="0.2"/>
    <row r="67" ht="16.2" customHeight="1" x14ac:dyDescent="0.2"/>
    <row r="68" ht="16.2" customHeight="1" x14ac:dyDescent="0.2"/>
    <row r="69" ht="16.2" customHeight="1" x14ac:dyDescent="0.2"/>
    <row r="70" ht="16.2" customHeight="1" x14ac:dyDescent="0.2"/>
    <row r="71" ht="16.2" customHeight="1" x14ac:dyDescent="0.2"/>
    <row r="72" ht="16.2" customHeight="1" x14ac:dyDescent="0.2"/>
    <row r="73" ht="16.2" customHeight="1" x14ac:dyDescent="0.2"/>
    <row r="74" ht="16.2" customHeight="1" x14ac:dyDescent="0.2"/>
    <row r="75" ht="16.2" customHeight="1" x14ac:dyDescent="0.2"/>
    <row r="76" ht="16.2" customHeight="1" x14ac:dyDescent="0.2"/>
    <row r="77" ht="16.2" customHeight="1" x14ac:dyDescent="0.2"/>
    <row r="78" ht="16.2" customHeight="1" x14ac:dyDescent="0.2"/>
    <row r="79" ht="16.2" customHeight="1" x14ac:dyDescent="0.2"/>
    <row r="80" ht="16.2" customHeight="1" x14ac:dyDescent="0.2"/>
    <row r="81" ht="16.2" customHeight="1" x14ac:dyDescent="0.2"/>
    <row r="82" ht="16.2" customHeight="1" x14ac:dyDescent="0.2"/>
    <row r="83" ht="16.2" customHeight="1" x14ac:dyDescent="0.2"/>
    <row r="84" ht="16.2" customHeight="1" x14ac:dyDescent="0.2"/>
    <row r="85" ht="16.2" customHeight="1" x14ac:dyDescent="0.2"/>
    <row r="86" ht="16.2" customHeight="1" x14ac:dyDescent="0.2"/>
    <row r="87" ht="16.2" customHeight="1" x14ac:dyDescent="0.2"/>
    <row r="88" ht="16.2" customHeight="1" x14ac:dyDescent="0.2"/>
    <row r="89" ht="16.2" customHeight="1" x14ac:dyDescent="0.2"/>
    <row r="90" ht="16.2" customHeight="1" x14ac:dyDescent="0.2"/>
    <row r="91" ht="16.2" customHeight="1" x14ac:dyDescent="0.2"/>
    <row r="92" ht="16.2" customHeight="1" x14ac:dyDescent="0.2"/>
    <row r="93" ht="16.2" customHeight="1" x14ac:dyDescent="0.2"/>
    <row r="94" ht="16.2" customHeight="1" x14ac:dyDescent="0.2"/>
  </sheetData>
  <mergeCells count="3">
    <mergeCell ref="C10:C12"/>
    <mergeCell ref="D10:E11"/>
    <mergeCell ref="F10:F12"/>
  </mergeCells>
  <pageMargins left="0.64" right="0.32" top="0.51" bottom="0.49" header="0.5" footer="0.5"/>
  <pageSetup paperSize="9" scale="57" orientation="landscape" r:id="rId1"/>
  <headerFooter alignWithMargins="0"/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AB4865ACD2DC846924DE507E6B0BCD5" ma:contentTypeVersion="9" ma:contentTypeDescription="Utwórz nowy dokument." ma:contentTypeScope="" ma:versionID="7e8aa550b8a63ed0b1a362fce13e5cc9">
  <xsd:schema xmlns:xsd="http://www.w3.org/2001/XMLSchema" xmlns:xs="http://www.w3.org/2001/XMLSchema" xmlns:p="http://schemas.microsoft.com/office/2006/metadata/properties" xmlns:ns2="5fcdd5cd-66f7-4bd2-9f63-2e4f2f584e35" xmlns:ns3="8f340c61-0d4b-4e27-8b73-3b774c3a9cd7" targetNamespace="http://schemas.microsoft.com/office/2006/metadata/properties" ma:root="true" ma:fieldsID="c362098cc45e2147f006469492062c38" ns2:_="" ns3:_="">
    <xsd:import namespace="5fcdd5cd-66f7-4bd2-9f63-2e4f2f584e35"/>
    <xsd:import namespace="8f340c61-0d4b-4e27-8b73-3b774c3a9cd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cdd5cd-66f7-4bd2-9f63-2e4f2f584e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40c61-0d4b-4e27-8b73-3b774c3a9cd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Udostępniani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Udostępnione dla — szczegóły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sisl xmlns:xsd="http://www.w3.org/2001/XMLSchema" xmlns:xsi="http://www.w3.org/2001/XMLSchema-instance" xmlns="http://www.boldonjames.com/2008/01/sie/internal/label" sislVersion="0" policy="9263484a-4811-448b-b935-4ccfcdbbdeea" origin="userSelected"/>
</file>

<file path=customXml/itemProps1.xml><?xml version="1.0" encoding="utf-8"?>
<ds:datastoreItem xmlns:ds="http://schemas.openxmlformats.org/officeDocument/2006/customXml" ds:itemID="{32898F1D-8B0E-4150-9B26-A058E8143C0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4269FA4-853B-472B-B154-879D19AEE2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2CB437-6716-4726-B6B9-C2266F9A3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cdd5cd-66f7-4bd2-9f63-2e4f2f584e35"/>
    <ds:schemaRef ds:uri="8f340c61-0d4b-4e27-8b73-3b774c3a9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651F9D5-EE01-4507-876D-EDC51DF47BCF}">
  <ds:schemaRefs>
    <ds:schemaRef ds:uri="http://www.w3.org/2001/XMLSchema"/>
    <ds:schemaRef ds:uri="http://www.boldonjames.com/2008/01/sie/internal/label"/>
  </ds:schemaRefs>
</ds:datastoreItem>
</file>

<file path=docMetadata/LabelInfo.xml><?xml version="1.0" encoding="utf-8"?>
<clbl:labelList xmlns:clbl="http://schemas.microsoft.com/office/2020/mipLabelMetadata">
  <clbl:label id="{63828489-b6e0-442e-bd0b-e115b427d056}" enabled="1" method="Privileged" siteId="{a340375a-1ea0-4cdd-8a49-9cd1039ff159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Arkusze</vt:lpstr>
      </vt:variant>
      <vt:variant>
        <vt:i4>5</vt:i4>
      </vt:variant>
      <vt:variant>
        <vt:lpstr>Nazwane zakresy</vt:lpstr>
      </vt:variant>
      <vt:variant>
        <vt:i4>5</vt:i4>
      </vt:variant>
    </vt:vector>
  </HeadingPairs>
  <TitlesOfParts>
    <vt:vector size="10" baseType="lpstr">
      <vt:lpstr>STATYSTYKA</vt:lpstr>
      <vt:lpstr>PSZENICA</vt:lpstr>
      <vt:lpstr>ŻYTO</vt:lpstr>
      <vt:lpstr>KUKURYDZA</vt:lpstr>
      <vt:lpstr>RZEPAK</vt:lpstr>
      <vt:lpstr>KUKURYDZA!Obszar_wydruku</vt:lpstr>
      <vt:lpstr>PSZENICA!Obszar_wydruku</vt:lpstr>
      <vt:lpstr>RZEPAK!Obszar_wydruku</vt:lpstr>
      <vt:lpstr>STATYSTYKA!Obszar_wydruku</vt:lpstr>
      <vt:lpstr>ŻYTO!Obszar_wydruku</vt:lpstr>
    </vt:vector>
  </TitlesOfParts>
  <Company>Towarowa Giełda Energii S.A.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CIF</dc:creator>
  <cp:lastModifiedBy>CIF</cp:lastModifiedBy>
  <cp:lastPrinted>2011-03-01T12:01:08Z</cp:lastPrinted>
  <dcterms:created xsi:type="dcterms:W3CDTF">2007-04-03T09:03:07Z</dcterms:created>
  <dcterms:modified xsi:type="dcterms:W3CDTF">2026-07-29T11:17:50Z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NewReviewCycle">
    <vt:lpwstr/>
  </property>
  <property fmtid="{D5CDD505-2E9C-101B-9397-08002B2CF9AE}" pid="3" name="docIndexRef">
    <vt:lpwstr>b9d068c9-c1e2-451b-a0c0-de7364ab4bb3</vt:lpwstr>
  </property>
  <property fmtid="{D5CDD505-2E9C-101B-9397-08002B2CF9AE}" pid="4" name="bjDocumentSecurityLabel">
    <vt:lpwstr>Brak klasyfikacji</vt:lpwstr>
  </property>
  <property fmtid="{D5CDD505-2E9C-101B-9397-08002B2CF9AE}" pid="5" name="bjSaver">
    <vt:lpwstr>C6rCKfnLnKtfusWqn20f0JHW+AUk8iu1</vt:lpwstr>
  </property>
  <property fmtid="{D5CDD505-2E9C-101B-9397-08002B2CF9AE}" pid="6" name="ContentTypeId">
    <vt:lpwstr>0x0101005AB4865ACD2DC846924DE507E6B0BCD5</vt:lpwstr>
  </property>
</Properties>
</file>